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6" r:id="rId2"/>
  </p:sldMasterIdLst>
  <p:notesMasterIdLst>
    <p:notesMasterId r:id="rId24"/>
  </p:notesMasterIdLst>
  <p:sldIdLst>
    <p:sldId id="454" r:id="rId3"/>
    <p:sldId id="45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0004"/>
        </a:solidFill>
        <a:effectLst/>
        <a:uFillTx/>
        <a:latin typeface="Times Roman"/>
        <a:ea typeface="Times Roman"/>
        <a:cs typeface="Times Roman"/>
        <a:sym typeface="Times Roman"/>
      </a:defRPr>
    </a:lvl1pPr>
    <a:lvl2pPr marL="0" marR="0" indent="4572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0004"/>
        </a:solidFill>
        <a:effectLst/>
        <a:uFillTx/>
        <a:latin typeface="Times Roman"/>
        <a:ea typeface="Times Roman"/>
        <a:cs typeface="Times Roman"/>
        <a:sym typeface="Times Roman"/>
      </a:defRPr>
    </a:lvl2pPr>
    <a:lvl3pPr marL="0" marR="0" indent="9144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0004"/>
        </a:solidFill>
        <a:effectLst/>
        <a:uFillTx/>
        <a:latin typeface="Times Roman"/>
        <a:ea typeface="Times Roman"/>
        <a:cs typeface="Times Roman"/>
        <a:sym typeface="Times Roman"/>
      </a:defRPr>
    </a:lvl3pPr>
    <a:lvl4pPr marL="0" marR="0" indent="13716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0004"/>
        </a:solidFill>
        <a:effectLst/>
        <a:uFillTx/>
        <a:latin typeface="Times Roman"/>
        <a:ea typeface="Times Roman"/>
        <a:cs typeface="Times Roman"/>
        <a:sym typeface="Times Roman"/>
      </a:defRPr>
    </a:lvl4pPr>
    <a:lvl5pPr marL="0" marR="0" indent="18288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0004"/>
        </a:solidFill>
        <a:effectLst/>
        <a:uFillTx/>
        <a:latin typeface="Times Roman"/>
        <a:ea typeface="Times Roman"/>
        <a:cs typeface="Times Roman"/>
        <a:sym typeface="Times Roman"/>
      </a:defRPr>
    </a:lvl5pPr>
    <a:lvl6pPr marL="0" marR="0" indent="22860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0004"/>
        </a:solidFill>
        <a:effectLst/>
        <a:uFillTx/>
        <a:latin typeface="Times Roman"/>
        <a:ea typeface="Times Roman"/>
        <a:cs typeface="Times Roman"/>
        <a:sym typeface="Times Roman"/>
      </a:defRPr>
    </a:lvl6pPr>
    <a:lvl7pPr marL="0" marR="0" indent="27432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0004"/>
        </a:solidFill>
        <a:effectLst/>
        <a:uFillTx/>
        <a:latin typeface="Times Roman"/>
        <a:ea typeface="Times Roman"/>
        <a:cs typeface="Times Roman"/>
        <a:sym typeface="Times Roman"/>
      </a:defRPr>
    </a:lvl7pPr>
    <a:lvl8pPr marL="0" marR="0" indent="32004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0004"/>
        </a:solidFill>
        <a:effectLst/>
        <a:uFillTx/>
        <a:latin typeface="Times Roman"/>
        <a:ea typeface="Times Roman"/>
        <a:cs typeface="Times Roman"/>
        <a:sym typeface="Times Roman"/>
      </a:defRPr>
    </a:lvl8pPr>
    <a:lvl9pPr marL="0" marR="0" indent="36576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A0004"/>
        </a:solidFill>
        <a:effectLst/>
        <a:uFillTx/>
        <a:latin typeface="Times Roman"/>
        <a:ea typeface="Times Roman"/>
        <a:cs typeface="Times Roman"/>
        <a:sym typeface="Times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33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Roman"/>
          <a:ea typeface="Times Roman"/>
          <a:cs typeface="Times Roman"/>
        </a:font>
        <a:srgbClr val="1A0004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rgbClr val="CACFFD"/>
          </a:solidFill>
        </a:fill>
      </a:tcStyle>
    </a:wholeTbl>
    <a:band2H>
      <a:tcTxStyle/>
      <a:tcStyle>
        <a:tcBdr/>
        <a:fill>
          <a:solidFill>
            <a:srgbClr val="E6E8FE"/>
          </a:solidFill>
        </a:fill>
      </a:tcStyle>
    </a:band2H>
    <a:firstCol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381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381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Roman"/>
          <a:ea typeface="Times Roman"/>
          <a:cs typeface="Times Roman"/>
        </a:font>
        <a:srgbClr val="1A0004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381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381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Roman"/>
          <a:ea typeface="Times Roman"/>
          <a:cs typeface="Times Roman"/>
        </a:font>
        <a:srgbClr val="1A0004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rgbClr val="D3CACA"/>
          </a:solidFill>
        </a:fill>
      </a:tcStyle>
    </a:wholeTbl>
    <a:band2H>
      <a:tcTxStyle/>
      <a:tcStyle>
        <a:tcBdr/>
        <a:fill>
          <a:solidFill>
            <a:srgbClr val="EAE6E6"/>
          </a:solidFill>
        </a:fill>
      </a:tcStyle>
    </a:band2H>
    <a:firstCol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381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381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Roman"/>
          <a:ea typeface="Times Roman"/>
          <a:cs typeface="Times Roman"/>
        </a:font>
        <a:srgbClr val="1A000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6E6"/>
          </a:solidFill>
        </a:fill>
      </a:tcStyle>
    </a:wholeTbl>
    <a:band2H>
      <a:tcTxStyle/>
      <a:tcStyle>
        <a:tcBdr/>
        <a:fill>
          <a:solidFill>
            <a:srgbClr val="474747"/>
          </a:solidFill>
        </a:fill>
      </a:tcStyle>
    </a:band2H>
    <a:firstCol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Roman"/>
          <a:ea typeface="Times Roman"/>
          <a:cs typeface="Times Roman"/>
        </a:font>
        <a:srgbClr val="1A000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A0004"/>
              </a:solidFill>
              <a:prstDash val="solid"/>
              <a:round/>
            </a:ln>
          </a:top>
          <a:bottom>
            <a:ln w="25400" cap="flat">
              <a:solidFill>
                <a:srgbClr val="1A000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74747"/>
          </a:solidFill>
        </a:fill>
      </a:tcStyle>
    </a:lastRow>
    <a:firstRow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A0004"/>
              </a:solidFill>
              <a:prstDash val="solid"/>
              <a:round/>
            </a:ln>
          </a:top>
          <a:bottom>
            <a:ln w="25400" cap="flat">
              <a:solidFill>
                <a:srgbClr val="1A000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Roman"/>
          <a:ea typeface="Times Roman"/>
          <a:cs typeface="Times Roman"/>
        </a:font>
        <a:srgbClr val="1A0004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rgbClr val="CBCACA"/>
          </a:solidFill>
        </a:fill>
      </a:tcStyle>
    </a:wholeTbl>
    <a:band2H>
      <a:tcTxStyle/>
      <a:tcStyle>
        <a:tcBdr/>
        <a:fill>
          <a:solidFill>
            <a:srgbClr val="E7E6E6"/>
          </a:solidFill>
        </a:fill>
      </a:tcStyle>
    </a:band2H>
    <a:firstCol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rgbClr val="1A0004"/>
          </a:solidFill>
        </a:fill>
      </a:tcStyle>
    </a:firstCol>
    <a:lastRow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38100" cap="flat">
              <a:solidFill>
                <a:srgbClr val="474747"/>
              </a:solidFill>
              <a:prstDash val="solid"/>
              <a:round/>
            </a:ln>
          </a:top>
          <a:bottom>
            <a:ln w="127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rgbClr val="1A0004"/>
          </a:solidFill>
        </a:fill>
      </a:tcStyle>
    </a:lastRow>
    <a:firstRow>
      <a:tcTxStyle b="on" i="off">
        <a:font>
          <a:latin typeface="Times Roman"/>
          <a:ea typeface="Times Roman"/>
          <a:cs typeface="Times Roman"/>
        </a:font>
        <a:srgbClr val="474747"/>
      </a:tcTxStyle>
      <a:tcStyle>
        <a:tcBdr>
          <a:left>
            <a:ln w="12700" cap="flat">
              <a:solidFill>
                <a:srgbClr val="474747"/>
              </a:solidFill>
              <a:prstDash val="solid"/>
              <a:round/>
            </a:ln>
          </a:left>
          <a:right>
            <a:ln w="12700" cap="flat">
              <a:solidFill>
                <a:srgbClr val="474747"/>
              </a:solidFill>
              <a:prstDash val="solid"/>
              <a:round/>
            </a:ln>
          </a:right>
          <a:top>
            <a:ln w="12700" cap="flat">
              <a:solidFill>
                <a:srgbClr val="474747"/>
              </a:solidFill>
              <a:prstDash val="solid"/>
              <a:round/>
            </a:ln>
          </a:top>
          <a:bottom>
            <a:ln w="38100" cap="flat">
              <a:solidFill>
                <a:srgbClr val="474747"/>
              </a:solidFill>
              <a:prstDash val="solid"/>
              <a:round/>
            </a:ln>
          </a:bottom>
          <a:insideH>
            <a:ln w="12700" cap="flat">
              <a:solidFill>
                <a:srgbClr val="474747"/>
              </a:solidFill>
              <a:prstDash val="solid"/>
              <a:round/>
            </a:ln>
          </a:insideH>
          <a:insideV>
            <a:ln w="12700" cap="flat">
              <a:solidFill>
                <a:srgbClr val="474747"/>
              </a:solidFill>
              <a:prstDash val="solid"/>
              <a:round/>
            </a:ln>
          </a:insideV>
        </a:tcBdr>
        <a:fill>
          <a:solidFill>
            <a:srgbClr val="1A0004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Roman"/>
          <a:ea typeface="Times Roman"/>
          <a:cs typeface="Times Roman"/>
        </a:font>
        <a:srgbClr val="1A0004"/>
      </a:tcTxStyle>
      <a:tcStyle>
        <a:tcBdr>
          <a:left>
            <a:ln w="12700" cap="flat">
              <a:solidFill>
                <a:srgbClr val="1A0004"/>
              </a:solidFill>
              <a:prstDash val="solid"/>
              <a:round/>
            </a:ln>
          </a:left>
          <a:right>
            <a:ln w="12700" cap="flat">
              <a:solidFill>
                <a:srgbClr val="1A0004"/>
              </a:solidFill>
              <a:prstDash val="solid"/>
              <a:round/>
            </a:ln>
          </a:right>
          <a:top>
            <a:ln w="12700" cap="flat">
              <a:solidFill>
                <a:srgbClr val="1A0004"/>
              </a:solidFill>
              <a:prstDash val="solid"/>
              <a:round/>
            </a:ln>
          </a:top>
          <a:bottom>
            <a:ln w="12700" cap="flat">
              <a:solidFill>
                <a:srgbClr val="1A0004"/>
              </a:solidFill>
              <a:prstDash val="solid"/>
              <a:round/>
            </a:ln>
          </a:bottom>
          <a:insideH>
            <a:ln w="12700" cap="flat">
              <a:solidFill>
                <a:srgbClr val="1A0004"/>
              </a:solidFill>
              <a:prstDash val="solid"/>
              <a:round/>
            </a:ln>
          </a:insideH>
          <a:insideV>
            <a:ln w="12700" cap="flat">
              <a:solidFill>
                <a:srgbClr val="1A0004"/>
              </a:solidFill>
              <a:prstDash val="solid"/>
              <a:round/>
            </a:ln>
          </a:insideV>
        </a:tcBdr>
        <a:fill>
          <a:solidFill>
            <a:srgbClr val="1A000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Roman"/>
          <a:ea typeface="Times Roman"/>
          <a:cs typeface="Times Roman"/>
        </a:font>
        <a:srgbClr val="1A0004"/>
      </a:tcTxStyle>
      <a:tcStyle>
        <a:tcBdr>
          <a:left>
            <a:ln w="12700" cap="flat">
              <a:solidFill>
                <a:srgbClr val="1A0004"/>
              </a:solidFill>
              <a:prstDash val="solid"/>
              <a:round/>
            </a:ln>
          </a:left>
          <a:right>
            <a:ln w="12700" cap="flat">
              <a:solidFill>
                <a:srgbClr val="1A0004"/>
              </a:solidFill>
              <a:prstDash val="solid"/>
              <a:round/>
            </a:ln>
          </a:right>
          <a:top>
            <a:ln w="12700" cap="flat">
              <a:solidFill>
                <a:srgbClr val="1A0004"/>
              </a:solidFill>
              <a:prstDash val="solid"/>
              <a:round/>
            </a:ln>
          </a:top>
          <a:bottom>
            <a:ln w="12700" cap="flat">
              <a:solidFill>
                <a:srgbClr val="1A0004"/>
              </a:solidFill>
              <a:prstDash val="solid"/>
              <a:round/>
            </a:ln>
          </a:bottom>
          <a:insideH>
            <a:ln w="12700" cap="flat">
              <a:solidFill>
                <a:srgbClr val="1A0004"/>
              </a:solidFill>
              <a:prstDash val="solid"/>
              <a:round/>
            </a:ln>
          </a:insideH>
          <a:insideV>
            <a:ln w="12700" cap="flat">
              <a:solidFill>
                <a:srgbClr val="1A0004"/>
              </a:solidFill>
              <a:prstDash val="solid"/>
              <a:round/>
            </a:ln>
          </a:insideV>
        </a:tcBdr>
        <a:fill>
          <a:solidFill>
            <a:srgbClr val="1A0004">
              <a:alpha val="20000"/>
            </a:srgbClr>
          </a:solidFill>
        </a:fill>
      </a:tcStyle>
    </a:firstCol>
    <a:lastRow>
      <a:tcTxStyle b="on" i="off">
        <a:font>
          <a:latin typeface="Times Roman"/>
          <a:ea typeface="Times Roman"/>
          <a:cs typeface="Times Roman"/>
        </a:font>
        <a:srgbClr val="1A0004"/>
      </a:tcTxStyle>
      <a:tcStyle>
        <a:tcBdr>
          <a:left>
            <a:ln w="12700" cap="flat">
              <a:solidFill>
                <a:srgbClr val="1A0004"/>
              </a:solidFill>
              <a:prstDash val="solid"/>
              <a:round/>
            </a:ln>
          </a:left>
          <a:right>
            <a:ln w="12700" cap="flat">
              <a:solidFill>
                <a:srgbClr val="1A0004"/>
              </a:solidFill>
              <a:prstDash val="solid"/>
              <a:round/>
            </a:ln>
          </a:right>
          <a:top>
            <a:ln w="50800" cap="flat">
              <a:solidFill>
                <a:srgbClr val="1A0004"/>
              </a:solidFill>
              <a:prstDash val="solid"/>
              <a:round/>
            </a:ln>
          </a:top>
          <a:bottom>
            <a:ln w="12700" cap="flat">
              <a:solidFill>
                <a:srgbClr val="1A0004"/>
              </a:solidFill>
              <a:prstDash val="solid"/>
              <a:round/>
            </a:ln>
          </a:bottom>
          <a:insideH>
            <a:ln w="12700" cap="flat">
              <a:solidFill>
                <a:srgbClr val="1A0004"/>
              </a:solidFill>
              <a:prstDash val="solid"/>
              <a:round/>
            </a:ln>
          </a:insideH>
          <a:insideV>
            <a:ln w="12700" cap="flat">
              <a:solidFill>
                <a:srgbClr val="1A000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Roman"/>
          <a:ea typeface="Times Roman"/>
          <a:cs typeface="Times Roman"/>
        </a:font>
        <a:srgbClr val="1A0004"/>
      </a:tcTxStyle>
      <a:tcStyle>
        <a:tcBdr>
          <a:left>
            <a:ln w="12700" cap="flat">
              <a:solidFill>
                <a:srgbClr val="1A0004"/>
              </a:solidFill>
              <a:prstDash val="solid"/>
              <a:round/>
            </a:ln>
          </a:left>
          <a:right>
            <a:ln w="12700" cap="flat">
              <a:solidFill>
                <a:srgbClr val="1A0004"/>
              </a:solidFill>
              <a:prstDash val="solid"/>
              <a:round/>
            </a:ln>
          </a:right>
          <a:top>
            <a:ln w="12700" cap="flat">
              <a:solidFill>
                <a:srgbClr val="1A0004"/>
              </a:solidFill>
              <a:prstDash val="solid"/>
              <a:round/>
            </a:ln>
          </a:top>
          <a:bottom>
            <a:ln w="25400" cap="flat">
              <a:solidFill>
                <a:srgbClr val="1A0004"/>
              </a:solidFill>
              <a:prstDash val="solid"/>
              <a:round/>
            </a:ln>
          </a:bottom>
          <a:insideH>
            <a:ln w="12700" cap="flat">
              <a:solidFill>
                <a:srgbClr val="1A0004"/>
              </a:solidFill>
              <a:prstDash val="solid"/>
              <a:round/>
            </a:ln>
          </a:insideH>
          <a:insideV>
            <a:ln w="12700" cap="flat">
              <a:solidFill>
                <a:srgbClr val="1A000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/>
    <p:restoredTop sz="74780"/>
  </p:normalViewPr>
  <p:slideViewPr>
    <p:cSldViewPr snapToGrid="0" snapToObjects="1">
      <p:cViewPr varScale="1">
        <p:scale>
          <a:sx n="113" d="100"/>
          <a:sy n="113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7" name="Shape 13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1200">
        <a:latin typeface="+mj-lt"/>
        <a:ea typeface="+mj-ea"/>
        <a:cs typeface="+mj-cs"/>
        <a:sym typeface="Calibri"/>
      </a:defRPr>
    </a:lvl1pPr>
    <a:lvl2pPr indent="228600" defTabSz="457200" rtl="1" latinLnBrk="0">
      <a:defRPr sz="1200">
        <a:latin typeface="+mj-lt"/>
        <a:ea typeface="+mj-ea"/>
        <a:cs typeface="+mj-cs"/>
        <a:sym typeface="Calibri"/>
      </a:defRPr>
    </a:lvl2pPr>
    <a:lvl3pPr indent="457200" defTabSz="457200" rtl="1" latinLnBrk="0">
      <a:defRPr sz="1200">
        <a:latin typeface="+mj-lt"/>
        <a:ea typeface="+mj-ea"/>
        <a:cs typeface="+mj-cs"/>
        <a:sym typeface="Calibri"/>
      </a:defRPr>
    </a:lvl3pPr>
    <a:lvl4pPr indent="685800" defTabSz="457200" rtl="1" latinLnBrk="0">
      <a:defRPr sz="1200">
        <a:latin typeface="+mj-lt"/>
        <a:ea typeface="+mj-ea"/>
        <a:cs typeface="+mj-cs"/>
        <a:sym typeface="Calibri"/>
      </a:defRPr>
    </a:lvl4pPr>
    <a:lvl5pPr indent="914400" defTabSz="457200" rtl="1" latinLnBrk="0">
      <a:defRPr sz="1200">
        <a:latin typeface="+mj-lt"/>
        <a:ea typeface="+mj-ea"/>
        <a:cs typeface="+mj-cs"/>
        <a:sym typeface="Calibri"/>
      </a:defRPr>
    </a:lvl5pPr>
    <a:lvl6pPr indent="1143000" defTabSz="457200" rtl="1" latinLnBrk="0">
      <a:defRPr sz="1200">
        <a:latin typeface="+mj-lt"/>
        <a:ea typeface="+mj-ea"/>
        <a:cs typeface="+mj-cs"/>
        <a:sym typeface="Calibri"/>
      </a:defRPr>
    </a:lvl6pPr>
    <a:lvl7pPr indent="1371600" defTabSz="457200" rtl="1" latinLnBrk="0">
      <a:defRPr sz="1200">
        <a:latin typeface="+mj-lt"/>
        <a:ea typeface="+mj-ea"/>
        <a:cs typeface="+mj-cs"/>
        <a:sym typeface="Calibri"/>
      </a:defRPr>
    </a:lvl7pPr>
    <a:lvl8pPr indent="1600200" defTabSz="457200" rtl="1" latinLnBrk="0">
      <a:defRPr sz="1200">
        <a:latin typeface="+mj-lt"/>
        <a:ea typeface="+mj-ea"/>
        <a:cs typeface="+mj-cs"/>
        <a:sym typeface="Calibri"/>
      </a:defRPr>
    </a:lvl8pPr>
    <a:lvl9pPr indent="1828800" defTabSz="457200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Shape 2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5" name="Shape 2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782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Shape 16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5" name="Shape 16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LB" dirty="0"/>
              <a:t>ال</a:t>
            </a:r>
            <a:r>
              <a:rPr lang="ar-SA" dirty="0"/>
              <a:t>مجلد الرابع...</a:t>
            </a:r>
            <a:r>
              <a:rPr lang="ar-LB" baseline="0" dirty="0"/>
              <a:t> </a:t>
            </a:r>
            <a:r>
              <a:rPr lang="ar-SA" dirty="0"/>
              <a:t>الآن في إطار زمني حوالي 1500 قبل الميلاد.</a:t>
            </a:r>
            <a:r>
              <a:rPr lang="ar-LB" dirty="0"/>
              <a:t>.</a:t>
            </a:r>
            <a:r>
              <a:rPr lang="ar-SA" dirty="0"/>
              <a:t>.</a:t>
            </a:r>
            <a:r>
              <a:rPr lang="ar-LB" dirty="0"/>
              <a:t> </a:t>
            </a:r>
            <a:r>
              <a:rPr lang="ar-SA" dirty="0"/>
              <a:t>الثالث من بين العظماء الأربعة... موسى... ينهض من بينهم، وي</a:t>
            </a:r>
            <a:r>
              <a:rPr lang="ar-LB" dirty="0"/>
              <a:t>ُ</a:t>
            </a:r>
            <a:r>
              <a:rPr lang="ar-SA" dirty="0"/>
              <a:t>خرج الإسرائيليين من مصر</a:t>
            </a:r>
            <a:r>
              <a:rPr lang="ar-LB" dirty="0"/>
              <a:t> في ما عُرف </a:t>
            </a:r>
            <a:endParaRPr lang="ar-SA" dirty="0"/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</a:t>
            </a:r>
            <a:r>
              <a:rPr lang="ar-LB" dirty="0"/>
              <a:t> ب</a:t>
            </a:r>
            <a:r>
              <a:rPr lang="ar-SA" dirty="0"/>
              <a:t>الخروج</a:t>
            </a:r>
            <a:r>
              <a:rPr lang="ar-LB" dirty="0"/>
              <a:t> العظيم</a:t>
            </a:r>
            <a:r>
              <a:rPr lang="ar-SA" dirty="0"/>
              <a:t> إلى صحراء شبه جزيرة سيناء. في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baseline="0" dirty="0"/>
              <a:t>          </a:t>
            </a:r>
            <a:r>
              <a:rPr lang="ar-SA" dirty="0"/>
              <a:t>...</a:t>
            </a:r>
            <a:r>
              <a:rPr lang="en-AU" dirty="0"/>
              <a:t> </a:t>
            </a:r>
            <a:r>
              <a:rPr lang="ar-SA" dirty="0"/>
              <a:t>في </a:t>
            </a:r>
            <a:r>
              <a:rPr lang="ar-LB" dirty="0"/>
              <a:t>جبل </a:t>
            </a:r>
            <a:r>
              <a:rPr lang="ar-SA" dirty="0"/>
              <a:t>سيناء </a:t>
            </a:r>
            <a:r>
              <a:rPr lang="ar-LB" dirty="0"/>
              <a:t>أُ</a:t>
            </a:r>
            <a:r>
              <a:rPr lang="ar-SA" dirty="0"/>
              <a:t>عط</a:t>
            </a:r>
            <a:r>
              <a:rPr lang="ar-LB" dirty="0"/>
              <a:t>يَ موسى</a:t>
            </a:r>
            <a:r>
              <a:rPr lang="ar-SA" dirty="0"/>
              <a:t> الناموس </a:t>
            </a:r>
            <a:r>
              <a:rPr lang="ar-LB" dirty="0"/>
              <a:t>- </a:t>
            </a:r>
            <a:r>
              <a:rPr lang="ar-SA" dirty="0"/>
              <a:t>التوراة...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في 3 أجزاء ...</a:t>
            </a:r>
            <a:r>
              <a:rPr lang="en-AU" dirty="0"/>
              <a:t> </a:t>
            </a:r>
            <a:r>
              <a:rPr lang="ar-LB" dirty="0"/>
              <a:t>أ-م-إ... </a:t>
            </a:r>
            <a:r>
              <a:rPr lang="ar-SA" dirty="0"/>
              <a:t>أخلاقي</a:t>
            </a:r>
            <a:r>
              <a:rPr lang="ar-LB" dirty="0"/>
              <a:t>،</a:t>
            </a:r>
            <a:r>
              <a:rPr lang="ar-SA" dirty="0"/>
              <a:t> مدني</a:t>
            </a:r>
            <a:r>
              <a:rPr lang="ar-LB" dirty="0"/>
              <a:t>، </a:t>
            </a:r>
            <a:r>
              <a:rPr lang="ar-LB" dirty="0" err="1"/>
              <a:t>إحتفالي</a:t>
            </a:r>
            <a:r>
              <a:rPr lang="ar-LB" dirty="0"/>
              <a:t>. موسى</a:t>
            </a:r>
            <a:endParaRPr lang="ar-SA" dirty="0"/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يقود الإسرائيليين إلى واحة قاد</a:t>
            </a:r>
            <a:r>
              <a:rPr lang="ar-LB" dirty="0"/>
              <a:t>ش</a:t>
            </a:r>
            <a:r>
              <a:rPr lang="ar-SA" dirty="0"/>
              <a:t> برني</a:t>
            </a:r>
            <a:r>
              <a:rPr lang="ar-LB" dirty="0"/>
              <a:t>ع</a:t>
            </a:r>
            <a:r>
              <a:rPr lang="ar-SA" dirty="0"/>
              <a:t> ...</a:t>
            </a:r>
            <a:r>
              <a:rPr lang="ar-LB" baseline="0" dirty="0"/>
              <a:t> </a:t>
            </a:r>
            <a:r>
              <a:rPr lang="ar-SA" dirty="0"/>
              <a:t>حيث يتم إرسال 12 جاسوس في مهمة إلى الشمال </a:t>
            </a:r>
            <a:r>
              <a:rPr lang="ar-SA" dirty="0" err="1"/>
              <a:t>لل</a:t>
            </a:r>
            <a:r>
              <a:rPr lang="ar-LB" dirty="0"/>
              <a:t>يتجسسوا</a:t>
            </a:r>
            <a:r>
              <a:rPr lang="ar-SA" dirty="0"/>
              <a:t> أرض كنعان قبل دخول الإسرائيليين لأخذها كما أمر</a:t>
            </a:r>
            <a:r>
              <a:rPr lang="ar-LB" dirty="0"/>
              <a:t>ه</a:t>
            </a:r>
            <a:r>
              <a:rPr lang="ar-SA" dirty="0"/>
              <a:t> الله.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ي</a:t>
            </a:r>
            <a:r>
              <a:rPr lang="ar-LB" dirty="0"/>
              <a:t>ُقدم</a:t>
            </a:r>
            <a:r>
              <a:rPr lang="ar-SA" dirty="0"/>
              <a:t> تقرير الأغلبية، قائلاً إنهم لا يستطيعون الاستيلاء على الأرض: الناس طوال جدًا واقوياء جدًا. الإسرائيليون صغار جدا</a:t>
            </a:r>
            <a:r>
              <a:rPr lang="ar-LB" dirty="0"/>
              <a:t>ً</a:t>
            </a:r>
            <a:r>
              <a:rPr lang="ar-SA" dirty="0"/>
              <a:t> وضعفاء جدا</a:t>
            </a:r>
            <a:r>
              <a:rPr lang="ar-LB" dirty="0"/>
              <a:t>ً</a:t>
            </a:r>
            <a:r>
              <a:rPr lang="ar-SA" dirty="0"/>
              <a:t>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ومع ذلك، أفاد الجاسوسان، يشوع وكالب، أنه مع الطاعة والإخلاص لله، يمكنهم </a:t>
            </a:r>
            <a:r>
              <a:rPr lang="ar-LB" dirty="0"/>
              <a:t>أن ي</a:t>
            </a:r>
            <a:r>
              <a:rPr lang="ar-SA" dirty="0"/>
              <a:t>دخول و</a:t>
            </a:r>
            <a:r>
              <a:rPr lang="ar-LB" dirty="0"/>
              <a:t>ينتصروا على شعب الأرض وي</a:t>
            </a:r>
            <a:r>
              <a:rPr lang="ar-SA" dirty="0"/>
              <a:t>خضع</a:t>
            </a:r>
            <a:r>
              <a:rPr lang="ar-LB" dirty="0"/>
              <a:t>و</a:t>
            </a:r>
            <a:r>
              <a:rPr lang="ar-SA" dirty="0"/>
              <a:t>ها.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يتمرد الشعب على الله، ول</a:t>
            </a:r>
            <a:r>
              <a:rPr lang="ar-LB" dirty="0"/>
              <a:t>م</a:t>
            </a:r>
            <a:r>
              <a:rPr lang="ar-SA" dirty="0"/>
              <a:t> يثق</a:t>
            </a:r>
            <a:r>
              <a:rPr lang="ar-LB" dirty="0" err="1"/>
              <a:t>وا</a:t>
            </a:r>
            <a:r>
              <a:rPr lang="ar-LB" dirty="0"/>
              <a:t> بتدبير</a:t>
            </a:r>
            <a:r>
              <a:rPr lang="ar-SA" dirty="0"/>
              <a:t>ه. </a:t>
            </a:r>
            <a:r>
              <a:rPr lang="ar-LB" dirty="0" err="1"/>
              <a:t>وا</a:t>
            </a:r>
            <a:r>
              <a:rPr lang="ar-SA" dirty="0"/>
              <a:t>تبع الإسرائيليون المؤمنون تقرير الأغلبية هذا.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نتيجة ل</a:t>
            </a:r>
            <a:r>
              <a:rPr lang="ar-LB" dirty="0"/>
              <a:t>عدم ايمانهم</a:t>
            </a:r>
            <a:r>
              <a:rPr lang="ar-SA" dirty="0"/>
              <a:t>، </a:t>
            </a:r>
            <a:r>
              <a:rPr lang="ar-LB" dirty="0"/>
              <a:t>مقت</a:t>
            </a:r>
            <a:r>
              <a:rPr lang="ar-SA" dirty="0"/>
              <a:t>هم الله </a:t>
            </a:r>
            <a:r>
              <a:rPr lang="ar-LB" dirty="0"/>
              <a:t>وتركهم يتجولون</a:t>
            </a:r>
            <a:r>
              <a:rPr lang="ar-SA" dirty="0"/>
              <a:t> في البرية حتى </a:t>
            </a:r>
            <a:r>
              <a:rPr lang="ar-LB" dirty="0"/>
              <a:t>مات</a:t>
            </a:r>
            <a:r>
              <a:rPr lang="ar-SA" dirty="0"/>
              <a:t> جميع الذين فوق سن العشرين الذين عصوه.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...بعد 40 عامًا من التجو</a:t>
            </a:r>
            <a:r>
              <a:rPr lang="ar-LB" dirty="0"/>
              <a:t>ا</a:t>
            </a:r>
            <a:r>
              <a:rPr lang="ar-SA" dirty="0"/>
              <a:t>ل، </a:t>
            </a:r>
            <a:r>
              <a:rPr lang="ar-LB" dirty="0"/>
              <a:t>و</a:t>
            </a:r>
            <a:r>
              <a:rPr lang="ar-SA" dirty="0"/>
              <a:t>قبل دخول أرض الموعد مباشرةً,</a:t>
            </a:r>
            <a:r>
              <a:rPr lang="ar-LB" dirty="0"/>
              <a:t> </a:t>
            </a:r>
            <a:r>
              <a:rPr lang="ar-SA" dirty="0"/>
              <a:t>موسى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في سلسلة من </a:t>
            </a:r>
            <a:r>
              <a:rPr lang="ar-LB" dirty="0"/>
              <a:t>خمسة مواعظ</a:t>
            </a:r>
            <a:r>
              <a:rPr lang="ar-SA" dirty="0"/>
              <a:t> ... يعلم الجيل الجديد من </a:t>
            </a:r>
            <a:r>
              <a:rPr lang="ar-LB" dirty="0"/>
              <a:t>يكونوا</a:t>
            </a:r>
            <a:r>
              <a:rPr lang="ar-SA" dirty="0"/>
              <a:t> في نظر الله, يذكرهم بكل ما يتوقعه الله منهم ويحدد </a:t>
            </a:r>
            <a:r>
              <a:rPr lang="ar-LB" dirty="0"/>
              <a:t>ال</a:t>
            </a:r>
            <a:r>
              <a:rPr lang="ar-SA" dirty="0"/>
              <a:t>وعود </a:t>
            </a:r>
            <a:r>
              <a:rPr lang="ar-LB" dirty="0"/>
              <a:t>ال</a:t>
            </a:r>
            <a:r>
              <a:rPr lang="ar-SA" dirty="0"/>
              <a:t>غير المشروطة ....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..</a:t>
            </a:r>
            <a:r>
              <a:rPr lang="ar-SA" dirty="0"/>
              <a:t>.</a:t>
            </a:r>
            <a:r>
              <a:rPr lang="ar-LB" dirty="0"/>
              <a:t>ل</a:t>
            </a:r>
            <a:r>
              <a:rPr lang="ar-SA" dirty="0"/>
              <a:t>عهد الأرض. مات موسى، لم تطأ قدمه أرض إسرائيل الموعودة.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Shape 17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9" name="Shape 17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LB" dirty="0"/>
              <a:t>ال</a:t>
            </a:r>
            <a:r>
              <a:rPr lang="ar-SA" dirty="0"/>
              <a:t>مجلد الخامس…</a:t>
            </a:r>
            <a:r>
              <a:rPr lang="ar-LB" dirty="0"/>
              <a:t> يشوع</a:t>
            </a:r>
            <a:r>
              <a:rPr lang="ar-SA" dirty="0"/>
              <a:t>... آخر </a:t>
            </a:r>
            <a:r>
              <a:rPr lang="ar-LB" dirty="0"/>
              <a:t>ال</a:t>
            </a:r>
            <a:r>
              <a:rPr lang="ar-SA" dirty="0"/>
              <a:t>أربعة </a:t>
            </a:r>
            <a:r>
              <a:rPr lang="ar-LB" dirty="0"/>
              <a:t>ال</a:t>
            </a:r>
            <a:r>
              <a:rPr lang="ar-SA" dirty="0"/>
              <a:t>عظماء... </a:t>
            </a:r>
            <a:r>
              <a:rPr lang="ar-LB" dirty="0"/>
              <a:t>ما زلنا </a:t>
            </a:r>
            <a:r>
              <a:rPr lang="ar-SA" dirty="0"/>
              <a:t>في 1500 قبل الميلاد... كخليفة موس</a:t>
            </a:r>
            <a:r>
              <a:rPr lang="ar-LB" dirty="0"/>
              <a:t>ى،</a:t>
            </a:r>
            <a:r>
              <a:rPr lang="ar-SA" dirty="0"/>
              <a:t> يتولى يشوع القيادة بينما يستعد جيل جديد للذهاب إلى الأرض وإخضاعها.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</a:t>
            </a:r>
            <a:r>
              <a:rPr lang="ar-LB" dirty="0"/>
              <a:t> </a:t>
            </a:r>
            <a:r>
              <a:rPr lang="ar-SA" dirty="0"/>
              <a:t>يدخل الإسرائيليون كنعان، ويأخذون أولاً مدينتي أريحا وعاي ويبد</a:t>
            </a:r>
            <a:r>
              <a:rPr lang="ar-LB" dirty="0"/>
              <a:t>أو</a:t>
            </a:r>
            <a:r>
              <a:rPr lang="ar-SA" dirty="0"/>
              <a:t>ن الحملة الطويلة ل</a:t>
            </a:r>
            <a:r>
              <a:rPr lang="ar-LB" dirty="0"/>
              <a:t>امتلاك الأرض</a:t>
            </a:r>
            <a:r>
              <a:rPr lang="ar-SA" dirty="0"/>
              <a:t> </a:t>
            </a:r>
            <a:r>
              <a:rPr lang="ar-LB" dirty="0"/>
              <a:t>واخضاعها بتوجيهات من </a:t>
            </a:r>
            <a:r>
              <a:rPr lang="ar-SA" dirty="0"/>
              <a:t>الله.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baseline="0" dirty="0"/>
              <a:t>          </a:t>
            </a:r>
            <a:r>
              <a:rPr lang="ar-SA" dirty="0"/>
              <a:t>بعد سبع سنوات، أ</a:t>
            </a:r>
            <a:r>
              <a:rPr lang="ar-LB" dirty="0"/>
              <a:t>خضع</a:t>
            </a:r>
            <a:r>
              <a:rPr lang="ar-SA" dirty="0"/>
              <a:t>ت الأرض </a:t>
            </a:r>
            <a:r>
              <a:rPr lang="ar-LB" dirty="0"/>
              <a:t>بشكل</a:t>
            </a:r>
            <a:r>
              <a:rPr lang="ar-LB" baseline="0" dirty="0"/>
              <a:t> كبير وحان الوقت</a:t>
            </a:r>
            <a:r>
              <a:rPr lang="ar-SA" dirty="0"/>
              <a:t> لبدء تقسيم</a:t>
            </a:r>
            <a:r>
              <a:rPr lang="ar-LB" dirty="0"/>
              <a:t>ها</a:t>
            </a:r>
            <a:r>
              <a:rPr lang="ar-SA" dirty="0"/>
              <a:t> بين ال</a:t>
            </a:r>
            <a:r>
              <a:rPr lang="ar-LB" dirty="0"/>
              <a:t>أسباط</a:t>
            </a:r>
            <a:r>
              <a:rPr lang="ar-SA" dirty="0"/>
              <a:t> الإسرائيلية. </a:t>
            </a:r>
            <a:r>
              <a:rPr lang="ar-LB" dirty="0"/>
              <a:t>واستقروا</a:t>
            </a:r>
            <a:r>
              <a:rPr lang="ar-SA" dirty="0"/>
              <a:t> على طريقة عيشهم الجديدة في أرض الموعد.  يموت يشوع، يفسح المجال لأول المجتمعات الثلاث.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Shape 17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6" name="Shape 17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LB" dirty="0"/>
              <a:t>ال</a:t>
            </a:r>
            <a:r>
              <a:rPr lang="ar-SA" dirty="0"/>
              <a:t>مجلد السادس ... </a:t>
            </a:r>
            <a:r>
              <a:rPr lang="ar-LB" dirty="0"/>
              <a:t>زمن</a:t>
            </a:r>
            <a:r>
              <a:rPr lang="ar-SA" dirty="0"/>
              <a:t> الفوضى </a:t>
            </a:r>
            <a:r>
              <a:rPr lang="ar-LB" dirty="0"/>
              <a:t>... </a:t>
            </a:r>
            <a:r>
              <a:rPr lang="ar-SA" dirty="0"/>
              <a:t>حوالي 1000 قبل الميلاد.</a:t>
            </a:r>
            <a:r>
              <a:rPr lang="ar-LB" dirty="0"/>
              <a:t>..</a:t>
            </a:r>
            <a:endParaRPr lang="ar-SA" dirty="0"/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يظهر القضاة خلال فترة </a:t>
            </a:r>
            <a:r>
              <a:rPr lang="ar-LB" dirty="0"/>
              <a:t>الارتداد</a:t>
            </a:r>
            <a:r>
              <a:rPr lang="ar-SA" dirty="0"/>
              <a:t> الوطني أو </a:t>
            </a:r>
            <a:r>
              <a:rPr lang="ar-LB" dirty="0"/>
              <a:t>ال</a:t>
            </a:r>
            <a:r>
              <a:rPr lang="ar-SA" dirty="0"/>
              <a:t>سق</a:t>
            </a:r>
            <a:r>
              <a:rPr lang="ar-LB" dirty="0"/>
              <a:t>و</a:t>
            </a:r>
            <a:r>
              <a:rPr lang="ar-SA" dirty="0"/>
              <a:t>ط بعيدًا عن إله العبرانيين، الذي يُدع</a:t>
            </a:r>
            <a:r>
              <a:rPr lang="ar-LB" dirty="0"/>
              <a:t>َ</a:t>
            </a:r>
            <a:r>
              <a:rPr lang="ar-LB" dirty="0" err="1"/>
              <a:t>ون</a:t>
            </a:r>
            <a:r>
              <a:rPr lang="ar-SA" dirty="0"/>
              <a:t> الآن إسرائيليين. ي</a:t>
            </a:r>
            <a:r>
              <a:rPr lang="ar-LB" dirty="0"/>
              <a:t>ُ</a:t>
            </a:r>
            <a:r>
              <a:rPr lang="ar-SA" dirty="0"/>
              <a:t>عيد القضاة الناس مراراً وتكراراً إلى الله ووصاياه لحياتهم.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</a:t>
            </a:r>
            <a:r>
              <a:rPr lang="ar-LB" baseline="0" dirty="0"/>
              <a:t> </a:t>
            </a:r>
            <a:r>
              <a:rPr lang="ar-SA" dirty="0"/>
              <a:t>...</a:t>
            </a:r>
            <a:r>
              <a:rPr lang="ar-LB" dirty="0"/>
              <a:t> </a:t>
            </a:r>
            <a:r>
              <a:rPr lang="ar-SA" dirty="0"/>
              <a:t>استمرت حوالي 350 سنة، وتنتهي </a:t>
            </a:r>
            <a:r>
              <a:rPr lang="ar-LB" dirty="0"/>
              <a:t>هذه </a:t>
            </a:r>
            <a:r>
              <a:rPr lang="ar-SA" dirty="0"/>
              <a:t>الفترة بظهور صموئيل</a:t>
            </a:r>
            <a:r>
              <a:rPr lang="ar-LB" dirty="0"/>
              <a:t>،</a:t>
            </a:r>
            <a:r>
              <a:rPr lang="ar-SA" dirty="0"/>
              <a:t> الذي كلفه الله بتعيين أول ملك لإسرائيل.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Shape 18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9" name="Shape 18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LB" dirty="0"/>
              <a:t>نصل</a:t>
            </a:r>
            <a:r>
              <a:rPr lang="ar-LB" baseline="0" dirty="0"/>
              <a:t> </a:t>
            </a:r>
            <a:r>
              <a:rPr lang="ar-LB" dirty="0"/>
              <a:t>الآن</a:t>
            </a:r>
            <a:r>
              <a:rPr lang="ar-SA" dirty="0"/>
              <a:t> إلى .... </a:t>
            </a:r>
            <a:r>
              <a:rPr lang="ar-LB" dirty="0"/>
              <a:t>ال</a:t>
            </a:r>
            <a:r>
              <a:rPr lang="ar-SA" dirty="0"/>
              <a:t>مجلد السابع</a:t>
            </a:r>
            <a:r>
              <a:rPr lang="ar-LB" dirty="0"/>
              <a:t>...</a:t>
            </a:r>
            <a:r>
              <a:rPr lang="ar-LB" baseline="0" dirty="0"/>
              <a:t> ال</a:t>
            </a:r>
            <a:r>
              <a:rPr lang="ar-SA" dirty="0"/>
              <a:t>فترة ال</a:t>
            </a:r>
            <a:r>
              <a:rPr lang="ar-LB" dirty="0"/>
              <a:t>ملكية</a:t>
            </a:r>
            <a:r>
              <a:rPr lang="ar-SA" dirty="0"/>
              <a:t>...</a:t>
            </a:r>
            <a:r>
              <a:rPr lang="ar-LB" dirty="0"/>
              <a:t> </a:t>
            </a:r>
            <a:r>
              <a:rPr lang="ar-SA" dirty="0"/>
              <a:t>الإطار الزمني: 1000 قبل الميلاد</a:t>
            </a:r>
            <a:r>
              <a:rPr lang="ar-LB" dirty="0"/>
              <a:t>.</a:t>
            </a:r>
            <a:r>
              <a:rPr lang="ar-SA" dirty="0"/>
              <a:t> تدخل إسرائيل الموحدة </a:t>
            </a:r>
            <a:r>
              <a:rPr lang="ar-LB" dirty="0"/>
              <a:t>ال</a:t>
            </a:r>
            <a:r>
              <a:rPr lang="ar-SA" dirty="0"/>
              <a:t>فترة </a:t>
            </a:r>
            <a:r>
              <a:rPr lang="ar-LB" dirty="0"/>
              <a:t>ال</a:t>
            </a:r>
            <a:r>
              <a:rPr lang="ar-SA" dirty="0"/>
              <a:t>ملك</a:t>
            </a:r>
            <a:r>
              <a:rPr lang="ar-LB" dirty="0" err="1"/>
              <a:t>ية</a:t>
            </a:r>
            <a:r>
              <a:rPr lang="ar-SA" dirty="0"/>
              <a:t> تحت </a:t>
            </a:r>
            <a:r>
              <a:rPr lang="ar-LB" dirty="0"/>
              <a:t>إدارة</a:t>
            </a:r>
            <a:r>
              <a:rPr lang="ar-SA" dirty="0"/>
              <a:t> ثلاثة ملوك…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شاول وداود وسليمان ملوك إسرائيل ال</a:t>
            </a:r>
            <a:r>
              <a:rPr lang="ar-LB" dirty="0"/>
              <a:t>موحد</a:t>
            </a:r>
            <a:r>
              <a:rPr lang="ar-SA" dirty="0"/>
              <a:t>ة. تم خ</a:t>
            </a:r>
            <a:r>
              <a:rPr lang="ar-LB" dirty="0"/>
              <a:t>ُ</a:t>
            </a:r>
            <a:r>
              <a:rPr lang="ar-SA" dirty="0"/>
              <a:t>لع شاول وحل محله داود، الذي خلفه ابنه سليمان.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baseline="0" dirty="0"/>
              <a:t> 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من خلال داود يعلن الله العهد </a:t>
            </a:r>
            <a:r>
              <a:rPr lang="ar-LB" dirty="0"/>
              <a:t>ال</a:t>
            </a:r>
            <a:r>
              <a:rPr lang="ar-SA" dirty="0"/>
              <a:t>داود</a:t>
            </a:r>
            <a:r>
              <a:rPr lang="ar-LB" dirty="0"/>
              <a:t>ي</a:t>
            </a:r>
            <a:r>
              <a:rPr lang="ar-SA" dirty="0"/>
              <a:t> غير المشروط. بعد وفاة سليمان</a:t>
            </a:r>
            <a:r>
              <a:rPr lang="ar-LB" dirty="0"/>
              <a:t>،</a:t>
            </a:r>
            <a:r>
              <a:rPr lang="ar-SA" dirty="0"/>
              <a:t> هناك…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baseline="0" dirty="0"/>
              <a:t> 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الانقسام الوطني الكبير</a:t>
            </a:r>
            <a:r>
              <a:rPr lang="ar-LB" dirty="0"/>
              <a:t>... </a:t>
            </a:r>
            <a:r>
              <a:rPr lang="ar-SA" dirty="0"/>
              <a:t>الحرب الأهلية المأساوية في إسرائيل...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 </a:t>
            </a:r>
            <a:r>
              <a:rPr lang="ar-LB" dirty="0"/>
              <a:t>مملكة من 10 اسباط في الشمال</a:t>
            </a:r>
            <a:r>
              <a:rPr lang="ar-SA" dirty="0"/>
              <a:t>: تطلق على نفسها اسم إسرائيل..</a:t>
            </a:r>
            <a:r>
              <a:rPr lang="ar-LB" dirty="0"/>
              <a:t> ومملكة في الجنوب من سبطين </a:t>
            </a:r>
            <a:r>
              <a:rPr lang="ar-SA" dirty="0"/>
              <a:t>تصبح مملكة يهوذا.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baseline="0" dirty="0"/>
              <a:t> 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الآن يظهر أنبياء العهد القديم العظماء. </a:t>
            </a:r>
            <a:r>
              <a:rPr lang="ar-LB" dirty="0"/>
              <a:t>و</a:t>
            </a:r>
            <a:r>
              <a:rPr lang="ar-SA" dirty="0"/>
              <a:t>من خلال رسائلهم إلى الناس، يبدأ الله في </a:t>
            </a:r>
            <a:r>
              <a:rPr lang="ar-SA" dirty="0" err="1"/>
              <a:t>تأ</a:t>
            </a:r>
            <a:r>
              <a:rPr lang="ar-LB" dirty="0"/>
              <a:t>د</a:t>
            </a:r>
            <a:r>
              <a:rPr lang="ar-SA" dirty="0"/>
              <a:t>يب كلا الجزأين من شعبه المختار، وإصدار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baseline="0" dirty="0"/>
              <a:t> 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العهد الجديد غير المشروط الذي ي</a:t>
            </a:r>
            <a:r>
              <a:rPr lang="ar-LB" dirty="0"/>
              <a:t>َ</a:t>
            </a:r>
            <a:r>
              <a:rPr lang="ar-SA" dirty="0"/>
              <a:t>عد فيه الله بترتيب جديد مع خليقته ليظهر في وقت ما في المستقبل. هنا </a:t>
            </a:r>
            <a:r>
              <a:rPr lang="ar-LB" dirty="0"/>
              <a:t>يظهر مسبقاً </a:t>
            </a:r>
            <a:r>
              <a:rPr lang="ar-SA" dirty="0"/>
              <a:t>المسي</a:t>
            </a:r>
            <a:r>
              <a:rPr lang="ar-LB" dirty="0"/>
              <a:t>ا</a:t>
            </a:r>
            <a:r>
              <a:rPr lang="ar-SA" dirty="0"/>
              <a:t> واضح</a:t>
            </a:r>
            <a:r>
              <a:rPr lang="ar-LB" dirty="0"/>
              <a:t>اً</a:t>
            </a:r>
            <a:r>
              <a:rPr lang="ar-SA" dirty="0"/>
              <a:t>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</a:t>
            </a:r>
            <a:r>
              <a:rPr lang="ar-LB" dirty="0"/>
              <a:t> وكان </a:t>
            </a:r>
            <a:r>
              <a:rPr lang="ar-SA" dirty="0"/>
              <a:t>هناك 20 ملكا في كل أمة، بدءا من يربعام في الشمال ورحبعام في الجنوب...</a:t>
            </a:r>
            <a:r>
              <a:rPr lang="ar-LB" dirty="0"/>
              <a:t> </a:t>
            </a:r>
            <a:r>
              <a:rPr lang="ar-SA" dirty="0"/>
              <a:t>الشمال قبل الجنوب.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بعد حوالي 200 عام، قام الآشوريون بغزو المملكة الشمالية، إسرائيل، و</a:t>
            </a:r>
            <a:r>
              <a:rPr lang="ar-LB" dirty="0"/>
              <a:t>سبو</a:t>
            </a:r>
            <a:r>
              <a:rPr lang="ar-SA" dirty="0"/>
              <a:t>ها، ولم ي</a:t>
            </a:r>
            <a:r>
              <a:rPr lang="ar-LB" dirty="0"/>
              <a:t>ُ</a:t>
            </a:r>
            <a:r>
              <a:rPr lang="ar-SA" dirty="0"/>
              <a:t>سمع عنها مرة أخرى. إنه</a:t>
            </a:r>
            <a:r>
              <a:rPr lang="ar-LB" dirty="0"/>
              <a:t>ا</a:t>
            </a:r>
            <a:r>
              <a:rPr lang="ar-SA" dirty="0"/>
              <a:t> مشت</a:t>
            </a:r>
            <a:r>
              <a:rPr lang="ar-LB" dirty="0" err="1"/>
              <a:t>تة</a:t>
            </a:r>
            <a:r>
              <a:rPr lang="ar-SA" dirty="0"/>
              <a:t>.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baseline="0" dirty="0"/>
              <a:t> 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ثم، بعد 150 عاما أخرى أو نحو ذلك، غزا البابليون، </a:t>
            </a:r>
            <a:r>
              <a:rPr lang="ar-LB" dirty="0"/>
              <a:t>اورشليم </a:t>
            </a:r>
            <a:r>
              <a:rPr lang="ar-SA" dirty="0" err="1"/>
              <a:t>ودمرو</a:t>
            </a:r>
            <a:r>
              <a:rPr lang="ar-LB" dirty="0"/>
              <a:t>ه</a:t>
            </a:r>
            <a:r>
              <a:rPr lang="ar-SA" dirty="0"/>
              <a:t>ا</a:t>
            </a:r>
            <a:r>
              <a:rPr lang="ar-LB" dirty="0"/>
              <a:t>،</a:t>
            </a:r>
            <a:r>
              <a:rPr lang="ar-SA" dirty="0"/>
              <a:t> وحملوا المملكة الجنوبية، يهوذا، إلى السبي البابلي العظيم</a:t>
            </a:r>
            <a:r>
              <a:rPr lang="ar-LB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Shape 19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0" name="Shape 19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LB" dirty="0"/>
              <a:t>ال</a:t>
            </a:r>
            <a:r>
              <a:rPr lang="ar-SA" dirty="0"/>
              <a:t>مجلد الثامن...</a:t>
            </a:r>
            <a:r>
              <a:rPr lang="ar-LB" baseline="0" dirty="0"/>
              <a:t> </a:t>
            </a:r>
            <a:r>
              <a:rPr lang="ar-SA" dirty="0"/>
              <a:t>ملف السبي...</a:t>
            </a:r>
            <a:r>
              <a:rPr lang="ar-LB" dirty="0"/>
              <a:t> </a:t>
            </a:r>
            <a:r>
              <a:rPr lang="ar-SA" dirty="0"/>
              <a:t>الإطار الزمني: 500 قبل الميلاد…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baseline="0" dirty="0"/>
              <a:t>          </a:t>
            </a:r>
            <a:r>
              <a:rPr lang="ar-SA" dirty="0"/>
              <a:t>...</a:t>
            </a:r>
            <a:r>
              <a:rPr lang="ar-LB" dirty="0"/>
              <a:t>.</a:t>
            </a:r>
            <a:r>
              <a:rPr lang="ar-LB" baseline="0" dirty="0"/>
              <a:t> </a:t>
            </a:r>
            <a:r>
              <a:rPr lang="ar-SA" dirty="0"/>
              <a:t>بعد 70 عاما من ال</a:t>
            </a:r>
            <a:r>
              <a:rPr lang="ar-LB" dirty="0"/>
              <a:t>سبي</a:t>
            </a:r>
            <a:r>
              <a:rPr lang="ar-SA" dirty="0"/>
              <a:t> في بابل، قيل لليهود أنه يمكنهم العودة إلى الأرض لإعادة بناء الهيكل ومدينة </a:t>
            </a:r>
            <a:r>
              <a:rPr lang="ar-LB" dirty="0"/>
              <a:t>أورشليم</a:t>
            </a:r>
            <a:r>
              <a:rPr lang="ar-SA" dirty="0"/>
              <a:t>.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في 3 رحلات مختلفة إلى إسرائيل…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على مدى 100 عام، قاد 3 كهنة دبلوماسيين 50</a:t>
            </a:r>
            <a:r>
              <a:rPr lang="ar-LB" dirty="0"/>
              <a:t>,</a:t>
            </a:r>
            <a:r>
              <a:rPr lang="ar-SA" dirty="0"/>
              <a:t>000 شخص إلى أرض الم</a:t>
            </a:r>
            <a:r>
              <a:rPr lang="ar-LB" dirty="0"/>
              <a:t>وعد</a:t>
            </a:r>
            <a:r>
              <a:rPr lang="ar-SA" dirty="0"/>
              <a:t>. 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baseline="0" dirty="0"/>
              <a:t>          </a:t>
            </a:r>
            <a:r>
              <a:rPr lang="ar-SA" dirty="0"/>
              <a:t>....هؤلاء القادة العظماء هم: زربابل وعزرا ونحميا. وهنا يغلق العهد القديم.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Shape 20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4" name="Shape 20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7200"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LB" dirty="0"/>
              <a:t>ال</a:t>
            </a:r>
            <a:r>
              <a:rPr lang="ar-SA" dirty="0"/>
              <a:t>مجلد التاسع: الصمت... الإطار الزمني لا يزال حوالي 500 قبل الميلاد</a:t>
            </a:r>
            <a:r>
              <a:rPr lang="ar-LB" dirty="0"/>
              <a:t>،</a:t>
            </a:r>
            <a:r>
              <a:rPr lang="ar-SA" dirty="0"/>
              <a:t> وهي فترة من حوالي 400 سنة تسمى </a:t>
            </a:r>
            <a:r>
              <a:rPr lang="ar-LB" dirty="0"/>
              <a:t>فترة </a:t>
            </a:r>
            <a:r>
              <a:rPr lang="ar-SA" dirty="0"/>
              <a:t>الصمت التوراتي </a:t>
            </a:r>
            <a:r>
              <a:rPr lang="ar-LB" dirty="0"/>
              <a:t>ت</a:t>
            </a:r>
            <a:r>
              <a:rPr lang="ar-SA" dirty="0"/>
              <a:t>تبع</a:t>
            </a:r>
            <a:r>
              <a:rPr lang="ar-LB" dirty="0"/>
              <a:t>...</a:t>
            </a:r>
            <a:r>
              <a:rPr lang="ar-LB" baseline="0" dirty="0"/>
              <a:t> أ</a:t>
            </a:r>
            <a:r>
              <a:rPr lang="ar-SA" dirty="0"/>
              <a:t>حداث لم تسجل في الكتاب المقدس. </a:t>
            </a:r>
          </a:p>
          <a:p>
            <a:pPr lvl="1" indent="457200"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يظهر أليكس اليوناني</a:t>
            </a:r>
            <a:r>
              <a:rPr lang="ar-LB" dirty="0"/>
              <a:t>-</a:t>
            </a:r>
            <a:r>
              <a:rPr lang="ar-SA" dirty="0"/>
              <a:t>-الإسكندر ا</a:t>
            </a:r>
            <a:r>
              <a:rPr lang="ar-LB" dirty="0"/>
              <a:t>لكبير-</a:t>
            </a:r>
            <a:r>
              <a:rPr lang="ar-SA" dirty="0"/>
              <a:t>-على مسرح التاريخ، وينشر الثقافة واللغة اليونانية في جميع </a:t>
            </a:r>
            <a:r>
              <a:rPr lang="ar-LB" dirty="0"/>
              <a:t>ال</a:t>
            </a:r>
            <a:r>
              <a:rPr lang="ar-SA" dirty="0"/>
              <a:t>أراضي</a:t>
            </a:r>
            <a:r>
              <a:rPr lang="ar-LB" baseline="0" dirty="0"/>
              <a:t> التي احتلها</a:t>
            </a:r>
            <a:r>
              <a:rPr lang="ar-SA" dirty="0"/>
              <a:t>… </a:t>
            </a:r>
          </a:p>
          <a:p>
            <a:pPr lvl="1" indent="457200"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تليها روما وأنظمتها الفعالة ولكن </a:t>
            </a:r>
            <a:r>
              <a:rPr lang="ar-LB" dirty="0"/>
              <a:t>ال</a:t>
            </a:r>
            <a:r>
              <a:rPr lang="ar-SA" dirty="0"/>
              <a:t>صعبة </a:t>
            </a:r>
            <a:r>
              <a:rPr lang="ar-LB" dirty="0"/>
              <a:t>في ا</a:t>
            </a:r>
            <a:r>
              <a:rPr lang="ar-SA" dirty="0"/>
              <a:t>لحفاظ على النظام المدني مع توسيع إمبراطوريتها الهائلة من الشرق الأوسط إلى بريطانيا.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Shape 2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2" name="Shape 2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LB" dirty="0"/>
              <a:t>ال</a:t>
            </a:r>
            <a:r>
              <a:rPr lang="ar-SA" dirty="0"/>
              <a:t>مجلد العاشر والأخير...</a:t>
            </a:r>
            <a:r>
              <a:rPr lang="ar-LB" dirty="0"/>
              <a:t> </a:t>
            </a:r>
            <a:r>
              <a:rPr lang="ar-SA" dirty="0"/>
              <a:t>إطاره الزمني: القرن الأول. وأخيرا</a:t>
            </a:r>
            <a:r>
              <a:rPr lang="ar-LB" dirty="0"/>
              <a:t>ً... </a:t>
            </a:r>
            <a:r>
              <a:rPr lang="ar-SA" dirty="0"/>
              <a:t>يسوع</a:t>
            </a:r>
            <a:r>
              <a:rPr lang="ar-LB" dirty="0"/>
              <a:t> </a:t>
            </a:r>
            <a:r>
              <a:rPr lang="ar-SA" dirty="0"/>
              <a:t>-</a:t>
            </a:r>
            <a:r>
              <a:rPr lang="ar-LB" dirty="0"/>
              <a:t> </a:t>
            </a:r>
            <a:r>
              <a:rPr lang="ar-SA" dirty="0"/>
              <a:t>المسيح الموعود منذ زمن طويل</a:t>
            </a:r>
            <a:r>
              <a:rPr lang="ar-LB" dirty="0"/>
              <a:t> </a:t>
            </a:r>
            <a:r>
              <a:rPr lang="ar-SA" dirty="0"/>
              <a:t>-</a:t>
            </a:r>
            <a:r>
              <a:rPr lang="ar-LB" dirty="0"/>
              <a:t> </a:t>
            </a:r>
            <a:r>
              <a:rPr lang="ar-SA" dirty="0"/>
              <a:t>قدمه متى في الاصحاح الأول من انجيل متى. نحن الآن في العهد الجديد حيث نختبر</a:t>
            </a:r>
            <a:r>
              <a:rPr lang="ar-LB" dirty="0"/>
              <a:t>،</a:t>
            </a:r>
            <a:endParaRPr lang="ar-SA" dirty="0"/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 </a:t>
            </a:r>
            <a:r>
              <a:rPr lang="ar-LB" dirty="0"/>
              <a:t>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حياة</a:t>
            </a:r>
            <a:r>
              <a:rPr lang="ar-LB" dirty="0"/>
              <a:t> يسوع</a:t>
            </a:r>
            <a:r>
              <a:rPr lang="ar-SA" dirty="0"/>
              <a:t>، في العديد من ال</a:t>
            </a:r>
            <a:r>
              <a:rPr lang="ar-LB" dirty="0"/>
              <a:t>أماكن </a:t>
            </a:r>
            <a:r>
              <a:rPr lang="ar-SA" dirty="0"/>
              <a:t>في إسرائيل والدروس التي لا </a:t>
            </a:r>
            <a:r>
              <a:rPr lang="ar-LB" dirty="0"/>
              <a:t>تعد</a:t>
            </a:r>
            <a:r>
              <a:rPr lang="ar-SA" dirty="0"/>
              <a:t> من </a:t>
            </a:r>
            <a:r>
              <a:rPr lang="ar-LB" dirty="0"/>
              <a:t>خدمته</a:t>
            </a:r>
            <a:r>
              <a:rPr lang="ar-SA" dirty="0"/>
              <a:t> والرعاية المحبة ورسالة الخلاص الى كل العالم.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 </a:t>
            </a:r>
            <a:r>
              <a:rPr lang="ar-LB" dirty="0"/>
              <a:t>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الصليب - حيث نواجه الآثار ال</a:t>
            </a:r>
            <a:r>
              <a:rPr lang="ar-LB" dirty="0"/>
              <a:t>ناتجة</a:t>
            </a:r>
            <a:r>
              <a:rPr lang="ar-SA" dirty="0"/>
              <a:t> ع</a:t>
            </a:r>
            <a:r>
              <a:rPr lang="ar-LB" dirty="0"/>
              <a:t>ن</a:t>
            </a:r>
            <a:r>
              <a:rPr lang="ar-SA" dirty="0"/>
              <a:t> </a:t>
            </a:r>
            <a:r>
              <a:rPr lang="ar-LB" dirty="0"/>
              <a:t>موته و</a:t>
            </a:r>
            <a:r>
              <a:rPr lang="ar-SA" dirty="0"/>
              <a:t>دفن</a:t>
            </a:r>
            <a:r>
              <a:rPr lang="ar-LB" dirty="0"/>
              <a:t>ه</a:t>
            </a:r>
            <a:r>
              <a:rPr lang="ar-SA" dirty="0"/>
              <a:t> وقيام</a:t>
            </a:r>
            <a:r>
              <a:rPr lang="ar-LB" dirty="0"/>
              <a:t>ته</a:t>
            </a:r>
            <a:r>
              <a:rPr lang="ar-SA" dirty="0"/>
              <a:t> —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 </a:t>
            </a:r>
            <a:r>
              <a:rPr lang="ar-LB" dirty="0"/>
              <a:t>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وأخيرا الانتشار التاريخي لكنيسته، التي تضم كل مؤمن على كوكب الأرض.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 </a:t>
            </a:r>
            <a:r>
              <a:rPr lang="ar-LB" dirty="0"/>
              <a:t>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السجل محفوظ لنا في حقائق ولاهوت الأناجيل,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 </a:t>
            </a:r>
            <a:r>
              <a:rPr lang="ar-LB" dirty="0"/>
              <a:t>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عمل يسوع في التاريخ المبكر للكنيسة، أعمال الرسل,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 </a:t>
            </a:r>
            <a:r>
              <a:rPr lang="ar-LB" dirty="0"/>
              <a:t>         </a:t>
            </a:r>
            <a:r>
              <a:rPr lang="ar-SA" dirty="0"/>
              <a:t>....</a:t>
            </a:r>
            <a:r>
              <a:rPr lang="ar-LB" dirty="0"/>
              <a:t> </a:t>
            </a:r>
            <a:r>
              <a:rPr lang="ar-SA" dirty="0"/>
              <a:t>والعديد من رسائل التعليم والتشجيع للكنائس الناشئة، والمعروفة باسم رسائل.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 </a:t>
            </a:r>
            <a:r>
              <a:rPr lang="ar-LB" dirty="0"/>
              <a:t>         </a:t>
            </a:r>
            <a:r>
              <a:rPr lang="ar-SA" dirty="0"/>
              <a:t>....</a:t>
            </a:r>
            <a:r>
              <a:rPr lang="ar-LB" dirty="0"/>
              <a:t> و</a:t>
            </a:r>
            <a:r>
              <a:rPr lang="en-AU" dirty="0"/>
              <a:t> </a:t>
            </a:r>
            <a:r>
              <a:rPr lang="ar-SA" dirty="0"/>
              <a:t>اخيرا</a:t>
            </a:r>
            <a:r>
              <a:rPr lang="ar-LB" dirty="0"/>
              <a:t>ً...</a:t>
            </a:r>
            <a:r>
              <a:rPr lang="ar-SA" dirty="0"/>
              <a:t> </a:t>
            </a:r>
            <a:r>
              <a:rPr lang="ar-LB" dirty="0"/>
              <a:t>في قمة التسلسل الزمني العظيم </a:t>
            </a:r>
            <a:r>
              <a:rPr lang="ar-SA" dirty="0"/>
              <a:t> للكتاب المقدس</a:t>
            </a:r>
            <a:r>
              <a:rPr lang="ar-LB" dirty="0"/>
              <a:t>... في سفر الرؤيا...</a:t>
            </a:r>
            <a:r>
              <a:rPr lang="ar-SA" dirty="0"/>
              <a:t> </a:t>
            </a:r>
            <a:r>
              <a:rPr lang="ar-LB" dirty="0"/>
              <a:t>برنامج الله لكل العصور</a:t>
            </a:r>
            <a:r>
              <a:rPr lang="ar-SA" dirty="0"/>
              <a:t> </a:t>
            </a:r>
            <a:r>
              <a:rPr lang="ar-LB" dirty="0"/>
              <a:t>الذي</a:t>
            </a:r>
            <a:r>
              <a:rPr lang="ar-LB" baseline="0" dirty="0"/>
              <a:t> أ</a:t>
            </a:r>
            <a:r>
              <a:rPr lang="ar-SA" dirty="0"/>
              <a:t>علنه </a:t>
            </a:r>
            <a:r>
              <a:rPr lang="ar-LB" dirty="0"/>
              <a:t>منذ البداية دون قيد أو شرط</a:t>
            </a:r>
            <a:r>
              <a:rPr lang="ar-SA" dirty="0"/>
              <a:t> من خلال العهد الإبراهيمي</a:t>
            </a:r>
            <a:r>
              <a:rPr lang="ar-LB" dirty="0"/>
              <a:t>، قد اكتمل.</a:t>
            </a:r>
            <a:r>
              <a:rPr lang="ar-SA" dirty="0"/>
              <a:t> هنا يتم إعطاء لمحة للمستقبل </a:t>
            </a:r>
            <a:r>
              <a:rPr lang="ar-LB" dirty="0"/>
              <a:t>العجيب </a:t>
            </a:r>
            <a:r>
              <a:rPr lang="ar-SA" dirty="0"/>
              <a:t>مع يسوع المسيح،</a:t>
            </a:r>
            <a:r>
              <a:rPr lang="ar-LB" dirty="0"/>
              <a:t> ذرية </a:t>
            </a:r>
            <a:r>
              <a:rPr lang="ar-SA" dirty="0"/>
              <a:t>داود، ال</a:t>
            </a:r>
            <a:r>
              <a:rPr lang="ar-LB" dirty="0"/>
              <a:t>جالس </a:t>
            </a:r>
            <a:r>
              <a:rPr lang="ar-SA" dirty="0"/>
              <a:t>إلى الأبد على عرش</a:t>
            </a:r>
            <a:r>
              <a:rPr lang="ar-LB" dirty="0"/>
              <a:t>ه، </a:t>
            </a:r>
            <a:r>
              <a:rPr lang="ar-SA" dirty="0"/>
              <a:t>الذي </a:t>
            </a:r>
            <a:r>
              <a:rPr lang="ar-LB" dirty="0"/>
              <a:t>يقدم</a:t>
            </a:r>
            <a:r>
              <a:rPr lang="ar-SA" dirty="0"/>
              <a:t> بركات الخلاص والفداء لجميع الناس </a:t>
            </a:r>
            <a:r>
              <a:rPr lang="ar-LB" dirty="0"/>
              <a:t>على</a:t>
            </a:r>
            <a:r>
              <a:rPr lang="ar-SA" dirty="0"/>
              <a:t> الأرض.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Shape 2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5" name="Shape 2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LB" dirty="0"/>
              <a:t>إذاً</a:t>
            </a:r>
            <a:r>
              <a:rPr lang="ar-SA" dirty="0"/>
              <a:t> لدينا هذه المجموعة ال</a:t>
            </a:r>
            <a:r>
              <a:rPr lang="ar-LB" dirty="0"/>
              <a:t>كبيرة</a:t>
            </a:r>
            <a:r>
              <a:rPr lang="ar-SA" dirty="0"/>
              <a:t> من الأناجيل</a:t>
            </a:r>
            <a:r>
              <a:rPr lang="ar-LB" dirty="0"/>
              <a:t>... </a:t>
            </a:r>
            <a:r>
              <a:rPr lang="ar-SA" dirty="0"/>
              <a:t>كل واحد</a:t>
            </a:r>
            <a:r>
              <a:rPr lang="en-US" dirty="0"/>
              <a:t> </a:t>
            </a:r>
            <a:r>
              <a:rPr lang="ar-SA" dirty="0"/>
              <a:t>-</a:t>
            </a:r>
            <a:r>
              <a:rPr lang="en-US" dirty="0"/>
              <a:t> </a:t>
            </a:r>
            <a:r>
              <a:rPr lang="ar-SA" dirty="0"/>
              <a:t>من خلال عهدي</a:t>
            </a:r>
            <a:r>
              <a:rPr lang="ar-LB" dirty="0"/>
              <a:t>ه</a:t>
            </a:r>
            <a:r>
              <a:rPr lang="ar-SA" dirty="0"/>
              <a:t> القديم والجديد - </a:t>
            </a:r>
            <a:r>
              <a:rPr lang="ar-LB" dirty="0"/>
              <a:t>يحوي</a:t>
            </a:r>
            <a:r>
              <a:rPr lang="ar-SA" dirty="0"/>
              <a:t> نفس </a:t>
            </a:r>
            <a:r>
              <a:rPr lang="ar-LB" dirty="0"/>
              <a:t>ال</a:t>
            </a:r>
            <a:r>
              <a:rPr lang="ar-SA" dirty="0"/>
              <a:t>قصة المؤكدة و</a:t>
            </a:r>
            <a:r>
              <a:rPr lang="ar-LB" dirty="0"/>
              <a:t>المليئة ب</a:t>
            </a:r>
            <a:r>
              <a:rPr lang="ar-SA" dirty="0"/>
              <a:t>الأمل</a:t>
            </a:r>
            <a:r>
              <a:rPr lang="ar-LB" baseline="0" dirty="0"/>
              <a:t> ل</a:t>
            </a:r>
            <a:r>
              <a:rPr lang="ar-LB" dirty="0"/>
              <a:t>لخلاص </a:t>
            </a:r>
            <a:r>
              <a:rPr lang="ar-SA" dirty="0"/>
              <a:t>والحياة الأبدية.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 </a:t>
            </a:r>
            <a:r>
              <a:rPr lang="ar-LB" dirty="0"/>
              <a:t>         ن</a:t>
            </a:r>
            <a:r>
              <a:rPr lang="ar-SA" dirty="0"/>
              <a:t>حصل</a:t>
            </a:r>
            <a:r>
              <a:rPr lang="ar-LB" baseline="0" dirty="0"/>
              <a:t> </a:t>
            </a:r>
            <a:r>
              <a:rPr lang="ar-SA" dirty="0"/>
              <a:t>على </a:t>
            </a:r>
            <a:r>
              <a:rPr lang="ar-LB" dirty="0"/>
              <a:t>معالجة</a:t>
            </a:r>
            <a:r>
              <a:rPr lang="ar-LB" baseline="0" dirty="0"/>
              <a:t> ذهنية لكل هذه ا</a:t>
            </a:r>
            <a:r>
              <a:rPr lang="ar-SA" dirty="0"/>
              <a:t>لمعلومات </a:t>
            </a:r>
            <a:r>
              <a:rPr lang="ar-LB" dirty="0"/>
              <a:t>باستخدام أداة</a:t>
            </a:r>
            <a:r>
              <a:rPr lang="ar-LB" baseline="0" dirty="0"/>
              <a:t> الذاكرة الصغيرة</a:t>
            </a:r>
            <a:r>
              <a:rPr lang="ar-SA" dirty="0"/>
              <a:t> خ</a:t>
            </a:r>
            <a:r>
              <a:rPr lang="ar-LB" dirty="0"/>
              <a:t> </a:t>
            </a:r>
            <a:r>
              <a:rPr lang="ar-SA" dirty="0"/>
              <a:t>7 ص ي…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... </a:t>
            </a:r>
            <a:r>
              <a:rPr lang="ar-SA" dirty="0"/>
              <a:t>الأمر الذي ي</a:t>
            </a:r>
            <a:r>
              <a:rPr lang="ar-LB" dirty="0"/>
              <a:t>قودنا</a:t>
            </a:r>
            <a:r>
              <a:rPr lang="ar-SA" dirty="0"/>
              <a:t> مباشرة إلى الكلمات ال</a:t>
            </a:r>
            <a:r>
              <a:rPr lang="ar-LB" dirty="0"/>
              <a:t>مفتاحية</a:t>
            </a:r>
            <a:r>
              <a:rPr lang="ar-SA" dirty="0"/>
              <a:t> </a:t>
            </a:r>
            <a:r>
              <a:rPr lang="ar-LB" dirty="0"/>
              <a:t>العشرة</a:t>
            </a:r>
            <a:r>
              <a:rPr lang="ar-SA" dirty="0"/>
              <a:t> كتسميات </a:t>
            </a:r>
            <a:r>
              <a:rPr lang="ar-LB" dirty="0"/>
              <a:t>ل</a:t>
            </a:r>
            <a:r>
              <a:rPr lang="ar-SA" dirty="0"/>
              <a:t>ملف</a:t>
            </a:r>
            <a:r>
              <a:rPr lang="ar-LB" dirty="0"/>
              <a:t> المجلدات... </a:t>
            </a:r>
            <a:r>
              <a:rPr lang="ar-SA" dirty="0"/>
              <a:t>الخلق، إبراهيم، يوسف، موسى، </a:t>
            </a:r>
            <a:r>
              <a:rPr lang="ar-LB" dirty="0"/>
              <a:t>ي</a:t>
            </a:r>
            <a:r>
              <a:rPr lang="ar-SA" dirty="0"/>
              <a:t>شوع، الفوضى، الملك</a:t>
            </a:r>
            <a:r>
              <a:rPr lang="ar-LB" dirty="0" err="1"/>
              <a:t>ية</a:t>
            </a:r>
            <a:r>
              <a:rPr lang="ar-SA" dirty="0"/>
              <a:t>، السبي، الصمت ويسوع…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…. </a:t>
            </a:r>
            <a:r>
              <a:rPr lang="ar-LB" dirty="0"/>
              <a:t>التي بواسطتها نستطيع</a:t>
            </a:r>
            <a:r>
              <a:rPr lang="ar-SA" dirty="0"/>
              <a:t> ان تتذكر </a:t>
            </a:r>
            <a:r>
              <a:rPr lang="ar-LB" dirty="0"/>
              <a:t>بسهولة </a:t>
            </a:r>
            <a:r>
              <a:rPr lang="ar-SA" dirty="0"/>
              <a:t>قصة الكتاب المقدس </a:t>
            </a:r>
            <a:r>
              <a:rPr lang="ar-LB" dirty="0"/>
              <a:t>التي</a:t>
            </a:r>
            <a:r>
              <a:rPr lang="ar-LB" baseline="0" dirty="0"/>
              <a:t> ليس لها مثيل</a:t>
            </a:r>
            <a:r>
              <a:rPr lang="ar-SA" dirty="0"/>
              <a:t>، </a:t>
            </a:r>
            <a:r>
              <a:rPr lang="ar-LB" dirty="0"/>
              <a:t>ونستمتع بها...</a:t>
            </a:r>
            <a:r>
              <a:rPr lang="ar-LB" baseline="0" dirty="0"/>
              <a:t> مرة بعد مرة...</a:t>
            </a:r>
            <a:r>
              <a:rPr lang="ar-SA" dirty="0"/>
              <a:t> و</a:t>
            </a:r>
            <a:r>
              <a:rPr lang="ar-LB" dirty="0"/>
              <a:t>ال</a:t>
            </a:r>
            <a:r>
              <a:rPr lang="ar-SA" dirty="0"/>
              <a:t>تعمّق في </a:t>
            </a:r>
            <a:r>
              <a:rPr lang="ar-LB" dirty="0"/>
              <a:t>الحقائق العظيمة ل</a:t>
            </a:r>
            <a:r>
              <a:rPr lang="ar-SA" dirty="0"/>
              <a:t>رسالة حب الله العظيمة ل</a:t>
            </a:r>
            <a:r>
              <a:rPr lang="ar-LB" dirty="0" err="1"/>
              <a:t>نا</a:t>
            </a:r>
            <a:r>
              <a:rPr lang="ar-SA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Shape 22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0" name="Shape 2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وهذا هو كتابك المقدس ... التسلسل الزمني السريع ... في سرعة!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 err="1"/>
              <a:t>إتقن</a:t>
            </a:r>
            <a:r>
              <a:rPr lang="ar-LB" dirty="0"/>
              <a:t>و</a:t>
            </a:r>
            <a:r>
              <a:rPr lang="ar-SA" dirty="0"/>
              <a:t>ها ... وست</a:t>
            </a:r>
            <a:r>
              <a:rPr lang="ar-LB" dirty="0"/>
              <a:t>أتي</a:t>
            </a:r>
            <a:r>
              <a:rPr lang="ar-SA" dirty="0"/>
              <a:t> </a:t>
            </a:r>
            <a:r>
              <a:rPr lang="ar-LB" dirty="0"/>
              <a:t>إ</a:t>
            </a:r>
            <a:r>
              <a:rPr lang="ar-SA" dirty="0"/>
              <a:t>ليك</a:t>
            </a:r>
            <a:r>
              <a:rPr lang="ar-LB" dirty="0"/>
              <a:t>م</a:t>
            </a:r>
            <a:r>
              <a:rPr lang="ar-SA" dirty="0"/>
              <a:t> </a:t>
            </a:r>
            <a:r>
              <a:rPr lang="ar-LB" dirty="0"/>
              <a:t>ب</a:t>
            </a:r>
            <a:r>
              <a:rPr lang="ar-SA" dirty="0"/>
              <a:t>كنوز لا حصر لها من البصيرة </a:t>
            </a:r>
            <a:r>
              <a:rPr lang="ar-SA" dirty="0" err="1"/>
              <a:t>والتعلي</a:t>
            </a:r>
            <a:r>
              <a:rPr lang="ar-LB" dirty="0"/>
              <a:t>م</a:t>
            </a:r>
            <a:r>
              <a:rPr lang="ar-SA" dirty="0"/>
              <a:t> والتأكيد على أن الأب موجود ... </a:t>
            </a:r>
            <a:r>
              <a:rPr lang="ar-LB" dirty="0"/>
              <a:t>وال</a:t>
            </a:r>
            <a:r>
              <a:rPr lang="ar-SA" dirty="0"/>
              <a:t>خطة سارية ... </a:t>
            </a:r>
            <a:r>
              <a:rPr lang="ar-LB" dirty="0"/>
              <a:t>و</a:t>
            </a:r>
            <a:r>
              <a:rPr lang="ar-SA" dirty="0"/>
              <a:t>التاريخ يسير </a:t>
            </a:r>
            <a:r>
              <a:rPr lang="ar-LB" dirty="0"/>
              <a:t>الى</a:t>
            </a:r>
            <a:r>
              <a:rPr lang="ar-SA" dirty="0"/>
              <a:t> مكان ما! انجيل يسوع المسيح ناشط على الأرض!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الكتاب المقدس يطلب بوضوح</a:t>
            </a:r>
            <a:r>
              <a:rPr lang="ar-LB" dirty="0"/>
              <a:t> </a:t>
            </a:r>
            <a:r>
              <a:rPr lang="ar-SA" dirty="0"/>
              <a:t>-</a:t>
            </a:r>
            <a:r>
              <a:rPr lang="ar-LB" dirty="0"/>
              <a:t> </a:t>
            </a:r>
            <a:r>
              <a:rPr lang="ar-SA" dirty="0"/>
              <a:t>دراستنا </a:t>
            </a:r>
            <a:r>
              <a:rPr lang="ar-LB" dirty="0"/>
              <a:t>تشير</a:t>
            </a:r>
            <a:r>
              <a:rPr lang="ar-SA" dirty="0"/>
              <a:t> بوضوح - أنه من خلال ارسالية يسوع المسيح العظيمة </a:t>
            </a:r>
            <a:r>
              <a:rPr lang="ar-LB" dirty="0"/>
              <a:t>كلفنا بمهمة</a:t>
            </a:r>
            <a:r>
              <a:rPr lang="ar-LB" baseline="0" dirty="0"/>
              <a:t> فردية</a:t>
            </a:r>
            <a:r>
              <a:rPr lang="ar-SA" dirty="0"/>
              <a:t> بنشر هذه الرسالة إلى كل إنسان في محيطنا طالما سمح لنا  الأب بالحياة على كوكب الأرض.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ومن الواضح أن مهمتنا هي ... “اذهب</a:t>
            </a:r>
            <a:r>
              <a:rPr lang="ar-LB" dirty="0" err="1"/>
              <a:t>وا</a:t>
            </a:r>
            <a:r>
              <a:rPr lang="ar-SA" dirty="0"/>
              <a:t> وتلمذ</a:t>
            </a:r>
            <a:r>
              <a:rPr lang="ar-LB" dirty="0" err="1"/>
              <a:t>وا</a:t>
            </a:r>
            <a:r>
              <a:rPr lang="ar-SA" dirty="0"/>
              <a:t> جميع الأمم”</a:t>
            </a:r>
            <a:r>
              <a:rPr lang="ar-LB" dirty="0"/>
              <a:t>.</a:t>
            </a:r>
            <a:endParaRPr lang="ar-S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Shape 22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7" name="Shape 2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slide (no narration)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Shape 2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4" name="Shape 2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The Bible…Basically (bb)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Shape 13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4" name="Shape 13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rtl="1"/>
            <a:r>
              <a:rPr lang="ar-SA" dirty="0"/>
              <a:t>الآن سنقوم بعمل التسلسل الزمني السريع بأكمله</a:t>
            </a:r>
            <a:r>
              <a:rPr lang="en-US" dirty="0"/>
              <a:t>!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Shape 14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7" name="Shape 14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lnSpc>
                <a:spcPct val="200000"/>
              </a:lnSpc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SA" b="0" dirty="0"/>
              <a:t>الآن... بعد رحلتك</a:t>
            </a:r>
            <a:r>
              <a:rPr lang="ar-LB" b="0" dirty="0"/>
              <a:t>م</a:t>
            </a:r>
            <a:r>
              <a:rPr lang="ar-SA" b="0" dirty="0"/>
              <a:t> عبر التسلسل الزمني السريعة</a:t>
            </a:r>
            <a:r>
              <a:rPr lang="ar-LB" b="0" dirty="0"/>
              <a:t>..</a:t>
            </a:r>
            <a:r>
              <a:rPr lang="ar-SA" b="0" dirty="0"/>
              <a:t>.</a:t>
            </a:r>
            <a:r>
              <a:rPr lang="ar-LB" b="0" dirty="0"/>
              <a:t> </a:t>
            </a:r>
            <a:r>
              <a:rPr lang="ar-SA" b="0" dirty="0"/>
              <a:t>إليك</a:t>
            </a:r>
            <a:r>
              <a:rPr lang="ar-LB" b="0" dirty="0"/>
              <a:t>م</a:t>
            </a:r>
            <a:r>
              <a:rPr lang="ar-SA" b="0" dirty="0"/>
              <a:t> </a:t>
            </a:r>
            <a:r>
              <a:rPr lang="ar-LB" b="0" dirty="0"/>
              <a:t>هذا ال</a:t>
            </a:r>
            <a:r>
              <a:rPr lang="ar-SA" b="0" dirty="0"/>
              <a:t>سؤال </a:t>
            </a:r>
            <a:r>
              <a:rPr lang="ar-LB" b="0" dirty="0"/>
              <a:t>التحدي</a:t>
            </a:r>
            <a:r>
              <a:rPr lang="ar-SA" b="0" dirty="0"/>
              <a:t>: ما مدى السرعة التي يمكنك</a:t>
            </a:r>
            <a:r>
              <a:rPr lang="ar-LB" b="0" dirty="0"/>
              <a:t>م</a:t>
            </a:r>
            <a:r>
              <a:rPr lang="ar-SA" b="0" dirty="0"/>
              <a:t> </a:t>
            </a:r>
            <a:r>
              <a:rPr lang="ar-LB" b="0" dirty="0"/>
              <a:t>ب</a:t>
            </a:r>
            <a:r>
              <a:rPr lang="ar-SA" b="0" dirty="0"/>
              <a:t>ها سرد قصة الكتاب المقدس الرائعة – </a:t>
            </a:r>
            <a:r>
              <a:rPr lang="ar-LB" b="0" dirty="0"/>
              <a:t>المدونة بكل هذه الأسفار -</a:t>
            </a:r>
            <a:r>
              <a:rPr lang="ar-LB" b="0" baseline="0" dirty="0"/>
              <a:t> </a:t>
            </a:r>
            <a:r>
              <a:rPr lang="ar-SA" b="0" dirty="0"/>
              <a:t>لشخص آخر</a:t>
            </a:r>
            <a:r>
              <a:rPr lang="ar-LB" b="0" dirty="0"/>
              <a:t>؟ </a:t>
            </a:r>
            <a:r>
              <a:rPr lang="ar-SA" b="0" dirty="0"/>
              <a:t>إنها أداة قوية للشهادة، كما تعلم</a:t>
            </a:r>
            <a:r>
              <a:rPr lang="ar-LB" b="0" dirty="0" err="1"/>
              <a:t>ون</a:t>
            </a:r>
            <a:r>
              <a:rPr lang="ar-SA" b="0" dirty="0"/>
              <a:t>! نعم ... كل </a:t>
            </a:r>
            <a:r>
              <a:rPr lang="ar-LB" b="0" dirty="0"/>
              <a:t>القصة</a:t>
            </a:r>
            <a:r>
              <a:rPr lang="ar-SA" b="0" dirty="0"/>
              <a:t> ... ويمكنك القيام بذلك!</a:t>
            </a:r>
          </a:p>
          <a:p>
            <a:pPr rtl="1">
              <a:lnSpc>
                <a:spcPct val="200000"/>
              </a:lnSpc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SA" b="0" dirty="0"/>
              <a:t>////</a:t>
            </a:r>
            <a:r>
              <a:rPr lang="ar-LB" b="0" dirty="0"/>
              <a:t>          </a:t>
            </a:r>
            <a:r>
              <a:rPr lang="ar-SA" b="0" dirty="0"/>
              <a:t>لذا ... استعد</a:t>
            </a:r>
            <a:r>
              <a:rPr lang="ar-LB" b="0" dirty="0" err="1"/>
              <a:t>وا</a:t>
            </a:r>
            <a:r>
              <a:rPr lang="ar-SA" b="0" dirty="0"/>
              <a:t> لسرد قصة الكتاب المقدس في وقت سريع! </a:t>
            </a:r>
          </a:p>
          <a:p>
            <a:pPr rtl="1">
              <a:lnSpc>
                <a:spcPct val="200000"/>
              </a:lnSpc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Shape 14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8" name="Shape 14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وماذا عن فعل كل هذا في 12 دقيقة فقط؟</a:t>
            </a:r>
            <a:r>
              <a:rPr lang="ar-LB" dirty="0"/>
              <a:t> </a:t>
            </a:r>
            <a:r>
              <a:rPr lang="ar-SA" dirty="0"/>
              <a:t> يمكنك</a:t>
            </a:r>
            <a:r>
              <a:rPr lang="ar-LB" dirty="0"/>
              <a:t>م</a:t>
            </a:r>
            <a:r>
              <a:rPr lang="ar-SA" dirty="0"/>
              <a:t> فعل </a:t>
            </a:r>
            <a:r>
              <a:rPr lang="ar-LB" dirty="0"/>
              <a:t>ذلك.</a:t>
            </a:r>
            <a:r>
              <a:rPr lang="ar-SA" dirty="0"/>
              <a:t> تعلم</a:t>
            </a:r>
            <a:r>
              <a:rPr lang="ar-LB" dirty="0" err="1"/>
              <a:t>ون</a:t>
            </a:r>
            <a:r>
              <a:rPr lang="ar-LB" dirty="0"/>
              <a:t> هذا</a:t>
            </a:r>
            <a:r>
              <a:rPr lang="ar-SA" dirty="0"/>
              <a:t>! لذا، سنقوم بإجراء </a:t>
            </a:r>
            <a:r>
              <a:rPr lang="ar-LB" dirty="0"/>
              <a:t>ط</a:t>
            </a:r>
            <a:r>
              <a:rPr lang="ar-SA" dirty="0"/>
              <a:t>سباق </a:t>
            </a:r>
            <a:r>
              <a:rPr lang="ar-LB" dirty="0"/>
              <a:t>سرعة كالبرق" في</a:t>
            </a:r>
            <a:r>
              <a:rPr lang="ar-SA" dirty="0"/>
              <a:t> </a:t>
            </a:r>
            <a:r>
              <a:rPr lang="ar-LB" dirty="0"/>
              <a:t>"</a:t>
            </a:r>
            <a:r>
              <a:rPr lang="ar-SA" dirty="0"/>
              <a:t>التسلسل الزمني السريع</a:t>
            </a:r>
            <a:r>
              <a:rPr lang="ar-LB" dirty="0"/>
              <a:t>"</a:t>
            </a:r>
            <a:r>
              <a:rPr lang="ar-SA" dirty="0"/>
              <a:t> تأخذنا عبر الخط الزمني للكتاب المقدس بأكمله ... مرة أخرى: وتذكر</a:t>
            </a:r>
            <a:r>
              <a:rPr lang="ar-LB" dirty="0" err="1"/>
              <a:t>وا</a:t>
            </a:r>
            <a:r>
              <a:rPr lang="ar-SA" dirty="0"/>
              <a:t>، نظرة عامة فقط!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Shape 14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0" name="Shape 14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 b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rtl="1"/>
            <a:r>
              <a:rPr lang="ar-SA" dirty="0"/>
              <a:t>جاهز</a:t>
            </a:r>
            <a:r>
              <a:rPr lang="ar-LB" dirty="0" err="1"/>
              <a:t>ون</a:t>
            </a:r>
            <a:r>
              <a:rPr lang="ar-SA" dirty="0"/>
              <a:t>؟ </a:t>
            </a:r>
            <a:r>
              <a:rPr lang="ar-LB" dirty="0"/>
              <a:t>المتابعة في </a:t>
            </a:r>
            <a:r>
              <a:rPr lang="ar-SA" dirty="0"/>
              <a:t>ملف الكتاب المقدس الخاص </a:t>
            </a:r>
            <a:r>
              <a:rPr lang="ar-LB" dirty="0"/>
              <a:t>عبر مساعد الدراسة #</a:t>
            </a:r>
            <a:r>
              <a:rPr lang="ar-SA" dirty="0"/>
              <a:t>04 أو 31</a:t>
            </a:r>
            <a:r>
              <a:rPr lang="ar-LB" dirty="0"/>
              <a:t>#</a:t>
            </a:r>
            <a:r>
              <a:rPr lang="ar-SA" dirty="0"/>
              <a:t>. </a:t>
            </a:r>
            <a:r>
              <a:rPr lang="ar-LB" dirty="0"/>
              <a:t>لننطلق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3" name="Shape 14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/>
            </a:pPr>
            <a:r>
              <a:rPr lang="ar-SA" dirty="0"/>
              <a:t>بدء</a:t>
            </a:r>
            <a:r>
              <a:rPr lang="ar-LB" dirty="0"/>
              <a:t>اً</a:t>
            </a:r>
            <a:r>
              <a:rPr lang="ar-SA" dirty="0"/>
              <a:t> من مجلد الخليقة</a:t>
            </a:r>
            <a:r>
              <a:rPr lang="en-AU" dirty="0"/>
              <a:t>…</a:t>
            </a:r>
          </a:p>
          <a:p>
            <a:pPr rtl="1">
              <a:defRPr b="1"/>
            </a:pPr>
            <a:r>
              <a:rPr lang="en-AU" dirty="0"/>
              <a:t>////</a:t>
            </a:r>
            <a:r>
              <a:rPr lang="ar-LB" dirty="0"/>
              <a:t>          </a:t>
            </a:r>
            <a:r>
              <a:rPr lang="ar-SA" dirty="0"/>
              <a:t>خمسة أشياء، وبرنامجين </a:t>
            </a:r>
            <a:r>
              <a:rPr lang="ar-LB" dirty="0"/>
              <a:t>عظيمين تم وصفهم</a:t>
            </a:r>
            <a:r>
              <a:rPr lang="ar-SA" dirty="0"/>
              <a:t> هنا في مجلد ال</a:t>
            </a:r>
            <a:r>
              <a:rPr lang="ar-LB" dirty="0"/>
              <a:t>خليقة</a:t>
            </a:r>
            <a:r>
              <a:rPr lang="ar-SA" dirty="0"/>
              <a:t>.</a:t>
            </a:r>
          </a:p>
          <a:p>
            <a:pPr rtl="1">
              <a:defRPr b="1"/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الله </a:t>
            </a:r>
            <a:r>
              <a:rPr lang="ar-LB" dirty="0"/>
              <a:t>كان دائماً أ</a:t>
            </a:r>
            <a:r>
              <a:rPr lang="ar-SA" dirty="0"/>
              <a:t>زلي و</a:t>
            </a:r>
            <a:r>
              <a:rPr lang="ar-LB" dirty="0"/>
              <a:t>أ</a:t>
            </a:r>
            <a:r>
              <a:rPr lang="ar-SA" dirty="0"/>
              <a:t>بدي، لذا يمكننا أن ندعو الوقت قبل خلق الأرض “ما قبل التاريخ”</a:t>
            </a:r>
            <a:r>
              <a:rPr lang="ar-LB" dirty="0"/>
              <a:t>،</a:t>
            </a:r>
            <a:r>
              <a:rPr lang="ar-SA" dirty="0"/>
              <a:t> بالتأكيد قبل زمن إبراهيم.</a:t>
            </a:r>
          </a:p>
          <a:p>
            <a:pPr rtl="1">
              <a:defRPr b="1"/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 ولكن بعد أن </a:t>
            </a:r>
            <a:r>
              <a:rPr lang="ar-LB" dirty="0"/>
              <a:t>خلق الله </a:t>
            </a:r>
            <a:r>
              <a:rPr lang="ar-SA" dirty="0"/>
              <a:t>الأرض، يظهر الرجل الأول والمرأة على الأرض في شكل مثالي ويوضعان في بيئة </a:t>
            </a:r>
            <a:r>
              <a:rPr lang="ar-LB" dirty="0"/>
              <a:t>خالية من الخطية،</a:t>
            </a:r>
            <a:r>
              <a:rPr lang="ar-LB" baseline="0" dirty="0"/>
              <a:t> </a:t>
            </a:r>
            <a:r>
              <a:rPr lang="ar-LB" dirty="0"/>
              <a:t>من خليقة الله الكاملة.</a:t>
            </a:r>
            <a:endParaRPr lang="ar-SA" dirty="0"/>
          </a:p>
          <a:p>
            <a:pPr rtl="1">
              <a:defRPr b="1"/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  </a:t>
            </a:r>
            <a:r>
              <a:rPr lang="ar-LB" dirty="0"/>
              <a:t>ارتُكبت</a:t>
            </a:r>
            <a:r>
              <a:rPr lang="ar-SA" dirty="0"/>
              <a:t> الخطيئة الأولى... حيث يُ</a:t>
            </a:r>
            <a:r>
              <a:rPr lang="ar-LB" dirty="0"/>
              <a:t>متحن</a:t>
            </a:r>
            <a:r>
              <a:rPr lang="ar-SA" dirty="0"/>
              <a:t> الإنسان ل</a:t>
            </a:r>
            <a:r>
              <a:rPr lang="ar-LB" dirty="0"/>
              <a:t>إ</a:t>
            </a:r>
            <a:r>
              <a:rPr lang="ar-SA" dirty="0" err="1"/>
              <a:t>ختبار</a:t>
            </a:r>
            <a:r>
              <a:rPr lang="ar-LB" dirty="0"/>
              <a:t> </a:t>
            </a:r>
            <a:r>
              <a:rPr lang="ar-SA" dirty="0" err="1"/>
              <a:t>إراد</a:t>
            </a:r>
            <a:r>
              <a:rPr lang="ar-LB" dirty="0"/>
              <a:t>ته</a:t>
            </a:r>
            <a:r>
              <a:rPr lang="ar-SA" dirty="0"/>
              <a:t> الحرة. يغريه الشيطان وي</a:t>
            </a:r>
            <a:r>
              <a:rPr lang="ar-LB" dirty="0"/>
              <a:t>ُ</a:t>
            </a:r>
            <a:r>
              <a:rPr lang="ar-SA" dirty="0"/>
              <a:t>سقط</a:t>
            </a:r>
            <a:r>
              <a:rPr lang="ar-LB" dirty="0"/>
              <a:t>ه</a:t>
            </a:r>
            <a:r>
              <a:rPr lang="ar-SA" dirty="0"/>
              <a:t> من حالة الكمال </a:t>
            </a:r>
            <a:r>
              <a:rPr lang="ar-LB" dirty="0"/>
              <a:t>التي خُلق فيها </a:t>
            </a:r>
            <a:r>
              <a:rPr lang="ar-SA" dirty="0"/>
              <a:t>الى حالة </a:t>
            </a:r>
            <a:r>
              <a:rPr lang="ar-LB" dirty="0"/>
              <a:t>شاذة</a:t>
            </a:r>
            <a:r>
              <a:rPr lang="ar-SA" dirty="0"/>
              <a:t>، و</a:t>
            </a:r>
            <a:r>
              <a:rPr lang="ar-LB" dirty="0"/>
              <a:t>أخطأ </a:t>
            </a:r>
            <a:r>
              <a:rPr lang="ar-SA" dirty="0"/>
              <a:t>الهدف الذي خ</a:t>
            </a:r>
            <a:r>
              <a:rPr lang="ar-LB" dirty="0"/>
              <a:t>ُ</a:t>
            </a:r>
            <a:r>
              <a:rPr lang="ar-SA" dirty="0"/>
              <a:t>لق من اجله</a:t>
            </a:r>
            <a:r>
              <a:rPr lang="ar-LB" dirty="0"/>
              <a:t>.</a:t>
            </a:r>
            <a:endParaRPr lang="ar-SA" dirty="0"/>
          </a:p>
          <a:p>
            <a:pPr rtl="1">
              <a:defRPr b="1"/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 يتم إعطاء الإنجيل أو الخبر السار للإنسان…</a:t>
            </a:r>
          </a:p>
          <a:p>
            <a:pPr rtl="1">
              <a:defRPr b="1"/>
            </a:pPr>
            <a:r>
              <a:rPr lang="ar-SA" dirty="0"/>
              <a:t>ي</a:t>
            </a:r>
            <a:r>
              <a:rPr lang="ar-LB" dirty="0"/>
              <a:t>عطي</a:t>
            </a:r>
            <a:r>
              <a:rPr lang="ar-SA" dirty="0"/>
              <a:t> الخالق الإعلان الأول ع</a:t>
            </a:r>
            <a:r>
              <a:rPr lang="ar-LB" dirty="0"/>
              <a:t>ن</a:t>
            </a:r>
            <a:r>
              <a:rPr lang="ar-LB" baseline="0" dirty="0"/>
              <a:t> الفادي الذي </a:t>
            </a:r>
            <a:r>
              <a:rPr lang="ar-SA" dirty="0"/>
              <a:t>سيرسل</a:t>
            </a:r>
            <a:r>
              <a:rPr lang="ar-LB" dirty="0"/>
              <a:t>ه</a:t>
            </a:r>
            <a:r>
              <a:rPr lang="ar-SA" dirty="0"/>
              <a:t> لي</a:t>
            </a:r>
            <a:r>
              <a:rPr lang="ar-LB" dirty="0"/>
              <a:t>قدم</a:t>
            </a:r>
            <a:r>
              <a:rPr lang="ar-SA" dirty="0"/>
              <a:t> للإنسان طريق</a:t>
            </a:r>
            <a:r>
              <a:rPr lang="ar-LB" dirty="0"/>
              <a:t>اً ل</a:t>
            </a:r>
            <a:r>
              <a:rPr lang="ar-SA" dirty="0"/>
              <a:t>لعودة إلى تلك الحالة الأصلية للكمال والبراءة والقداسة.</a:t>
            </a:r>
          </a:p>
          <a:p>
            <a:pPr rtl="1">
              <a:defRPr b="1"/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 تظهر العائلة الأولى…</a:t>
            </a:r>
          </a:p>
          <a:p>
            <a:pPr rtl="1">
              <a:defRPr b="1"/>
            </a:pPr>
            <a:r>
              <a:rPr lang="ar-SA" dirty="0"/>
              <a:t>آدم وحواء لديهما أطفال ويوفران لهم الأساس لنمو </a:t>
            </a:r>
            <a:r>
              <a:rPr lang="ar-LB" dirty="0"/>
              <a:t>ا</a:t>
            </a:r>
            <a:r>
              <a:rPr lang="ar-SA" dirty="0"/>
              <a:t>لجنس البشري، </a:t>
            </a:r>
            <a:r>
              <a:rPr lang="ar-LB" dirty="0"/>
              <a:t>الذي سيتنافس مع</a:t>
            </a:r>
            <a:r>
              <a:rPr lang="ar-SA" dirty="0"/>
              <a:t> جهود شيطانية تمنعه من استعادة العلاقة مع الأب المحب و الخالق.</a:t>
            </a:r>
          </a:p>
          <a:p>
            <a:pPr rtl="1">
              <a:defRPr b="1"/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 </a:t>
            </a:r>
            <a:r>
              <a:rPr lang="ar-LB" dirty="0"/>
              <a:t>الجريمة </a:t>
            </a:r>
            <a:r>
              <a:rPr lang="ar-SA" dirty="0"/>
              <a:t>الأول</a:t>
            </a:r>
            <a:r>
              <a:rPr lang="ar-LB" dirty="0"/>
              <a:t>ى تُرتكب</a:t>
            </a:r>
            <a:r>
              <a:rPr lang="ar-SA" dirty="0"/>
              <a:t>…</a:t>
            </a:r>
          </a:p>
          <a:p>
            <a:pPr rtl="1">
              <a:defRPr b="1"/>
            </a:pPr>
            <a:r>
              <a:rPr lang="ar-SA" dirty="0"/>
              <a:t>لقد ارت</a:t>
            </a:r>
            <a:r>
              <a:rPr lang="ar-LB" dirty="0"/>
              <a:t>ُ</a:t>
            </a:r>
            <a:r>
              <a:rPr lang="ar-SA" dirty="0"/>
              <a:t>كبت الخطيئة  في أكثر أشكالها </a:t>
            </a:r>
            <a:r>
              <a:rPr lang="ar-LB" dirty="0"/>
              <a:t>بشاعة</a:t>
            </a:r>
            <a:r>
              <a:rPr lang="ar-SA" dirty="0"/>
              <a:t>ً و</a:t>
            </a:r>
            <a:r>
              <a:rPr lang="ar-LB" dirty="0" err="1"/>
              <a:t>حقار</a:t>
            </a:r>
            <a:r>
              <a:rPr lang="ar-SA" dirty="0"/>
              <a:t>ة</a:t>
            </a:r>
            <a:r>
              <a:rPr lang="ar-LB" dirty="0"/>
              <a:t>ً</a:t>
            </a:r>
            <a:r>
              <a:rPr lang="ar-SA" dirty="0"/>
              <a:t>، الإنسان </a:t>
            </a:r>
            <a:r>
              <a:rPr lang="ar-LB" dirty="0"/>
              <a:t>يدمر أسمى </a:t>
            </a:r>
            <a:r>
              <a:rPr lang="ar-SA" dirty="0"/>
              <a:t>هد</a:t>
            </a:r>
            <a:r>
              <a:rPr lang="ar-LB" dirty="0"/>
              <a:t>ا</a:t>
            </a:r>
            <a:r>
              <a:rPr lang="ar-SA" dirty="0"/>
              <a:t>ي</a:t>
            </a:r>
            <a:r>
              <a:rPr lang="ar-LB" dirty="0"/>
              <a:t>ا</a:t>
            </a:r>
            <a:r>
              <a:rPr lang="ar-SA" dirty="0"/>
              <a:t> الله، الحياة نفسها.</a:t>
            </a:r>
          </a:p>
          <a:p>
            <a:pPr rtl="1">
              <a:defRPr b="1"/>
            </a:pPr>
            <a:r>
              <a:rPr lang="ar-SA" dirty="0"/>
              <a:t>وبعد ذلك ... يظهر أول </a:t>
            </a:r>
            <a:r>
              <a:rPr lang="ar-LB" dirty="0"/>
              <a:t>برنامج من البرنامجين ال</a:t>
            </a:r>
            <a:r>
              <a:rPr lang="ar-SA" dirty="0"/>
              <a:t>عظيمين </a:t>
            </a:r>
            <a:r>
              <a:rPr lang="ar-LB" dirty="0"/>
              <a:t>الذين أمر بهما </a:t>
            </a:r>
            <a:r>
              <a:rPr lang="ar-SA" dirty="0"/>
              <a:t>الله…</a:t>
            </a:r>
          </a:p>
          <a:p>
            <a:pPr rtl="1">
              <a:defRPr b="1"/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 البرنامج رقم 1: الفيضان العظيم وقوس القزح </a:t>
            </a:r>
            <a:r>
              <a:rPr lang="en-AU" dirty="0"/>
              <a:t>….</a:t>
            </a:r>
          </a:p>
          <a:p>
            <a:pPr rtl="1">
              <a:defRPr b="1"/>
            </a:pPr>
            <a:r>
              <a:rPr lang="en-AU" dirty="0"/>
              <a:t>….</a:t>
            </a:r>
            <a:r>
              <a:rPr lang="ar-SA" dirty="0"/>
              <a:t>حيث يقرر الله أن يمحو خليقته ويبدأها مرة أخرى. يهلك كل البشر باستثناء ثمانية أشخاص ظلوا، تحت قيادة نوح ال</a:t>
            </a:r>
            <a:r>
              <a:rPr lang="ar-LB" dirty="0"/>
              <a:t>بار</a:t>
            </a:r>
            <a:r>
              <a:rPr lang="ar-SA" dirty="0"/>
              <a:t>، مخلصين لله، الذي قدم وعده بقوس قزح مع انحسار المياه.</a:t>
            </a:r>
          </a:p>
          <a:p>
            <a:pPr rtl="1">
              <a:defRPr b="1"/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 في وقت لاحق ، البرنامج رقم 2، خلال حدث برج بابل…</a:t>
            </a:r>
          </a:p>
          <a:p>
            <a:pPr rtl="1">
              <a:defRPr b="1"/>
            </a:pPr>
            <a:r>
              <a:rPr lang="ar-SA" dirty="0"/>
              <a:t>يحاول الإنسان الصعود إلى </a:t>
            </a:r>
            <a:r>
              <a:rPr lang="ar-LB" dirty="0"/>
              <a:t>مستوى </a:t>
            </a:r>
            <a:r>
              <a:rPr lang="ar-SA" dirty="0"/>
              <a:t>الله نفسه. يتدخل الله </a:t>
            </a:r>
            <a:r>
              <a:rPr lang="ar-LB" dirty="0"/>
              <a:t>ويربكهم</a:t>
            </a:r>
            <a:r>
              <a:rPr lang="ar-SA" dirty="0"/>
              <a:t> </a:t>
            </a:r>
            <a:r>
              <a:rPr lang="ar-LB" dirty="0"/>
              <a:t>ب</a:t>
            </a:r>
            <a:r>
              <a:rPr lang="ar-SA" dirty="0"/>
              <a:t>لغات </a:t>
            </a:r>
            <a:r>
              <a:rPr lang="ar-LB" dirty="0"/>
              <a:t>مختلفة </a:t>
            </a:r>
            <a:r>
              <a:rPr lang="ar-SA" dirty="0"/>
              <a:t>من أجل تفريق الأجناس.</a:t>
            </a:r>
          </a:p>
          <a:p>
            <a:pPr rtl="1">
              <a:defRPr b="1"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Shape 15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5" name="Shape 15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مجلد الملف الثاني ... يقدم أول من أعظم أربعة أشخاص ... </a:t>
            </a:r>
            <a:r>
              <a:rPr lang="ar-LB" dirty="0"/>
              <a:t>إ</a:t>
            </a:r>
            <a:r>
              <a:rPr lang="ar-SA" dirty="0"/>
              <a:t>براه</a:t>
            </a:r>
            <a:r>
              <a:rPr lang="ar-LB" dirty="0"/>
              <a:t>ي</a:t>
            </a:r>
            <a:r>
              <a:rPr lang="ar-SA" dirty="0"/>
              <a:t>م ، يوسف، موسى ويشوع.  الاول هو.... إبراهيم….إطار الوقت ... حوالي 2000 قبل الميلاد .... تذكر أن هذه ال</a:t>
            </a:r>
            <a:r>
              <a:rPr lang="ar-LB" dirty="0"/>
              <a:t>ا</a:t>
            </a:r>
            <a:r>
              <a:rPr lang="ar-SA" dirty="0"/>
              <a:t>ط</a:t>
            </a:r>
            <a:r>
              <a:rPr lang="ar-LB" dirty="0"/>
              <a:t>ُ</a:t>
            </a:r>
            <a:r>
              <a:rPr lang="ar-SA" dirty="0"/>
              <a:t>ر الزمنية القليلة هي تقريبًا بزيادات 500 عام.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 دع</a:t>
            </a:r>
            <a:r>
              <a:rPr lang="ar-LB" dirty="0"/>
              <a:t>ى</a:t>
            </a:r>
            <a:r>
              <a:rPr lang="ar-SA" dirty="0"/>
              <a:t> الله </a:t>
            </a:r>
            <a:r>
              <a:rPr lang="ar-LB" dirty="0"/>
              <a:t>إ</a:t>
            </a:r>
            <a:r>
              <a:rPr lang="ar-SA" dirty="0"/>
              <a:t>براه</a:t>
            </a:r>
            <a:r>
              <a:rPr lang="ar-LB" dirty="0"/>
              <a:t>ي</a:t>
            </a:r>
            <a:r>
              <a:rPr lang="ar-SA" dirty="0"/>
              <a:t>م من أور الكلدانيين عندما أعلن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وعده العظيم بأرض، </a:t>
            </a:r>
            <a:r>
              <a:rPr lang="ar-LB" dirty="0"/>
              <a:t>و</a:t>
            </a:r>
            <a:r>
              <a:rPr lang="ar-SA" dirty="0"/>
              <a:t>ب</a:t>
            </a:r>
            <a:r>
              <a:rPr lang="ar-LB" dirty="0"/>
              <a:t>نسل</a:t>
            </a:r>
            <a:r>
              <a:rPr lang="ar-SA" dirty="0"/>
              <a:t>، وب</a:t>
            </a:r>
            <a:r>
              <a:rPr lang="ar-LB" dirty="0"/>
              <a:t>ب</a:t>
            </a:r>
            <a:r>
              <a:rPr lang="ar-SA" dirty="0"/>
              <a:t>ركة,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الذي </a:t>
            </a:r>
            <a:r>
              <a:rPr lang="ar-SA" dirty="0"/>
              <a:t>سيتم توسيعه لاحقًا في العهد </a:t>
            </a:r>
            <a:r>
              <a:rPr lang="ar-LB" dirty="0"/>
              <a:t>ال</a:t>
            </a:r>
            <a:r>
              <a:rPr lang="ar-SA" dirty="0"/>
              <a:t>غير المشروط. تتكشف جميع الأحداث الكتابية المستقبلية من </a:t>
            </a:r>
            <a:r>
              <a:rPr lang="ar-LB" dirty="0"/>
              <a:t>ال</a:t>
            </a:r>
            <a:r>
              <a:rPr lang="ar-SA" dirty="0"/>
              <a:t>وعود </a:t>
            </a:r>
            <a:r>
              <a:rPr lang="ar-LB" dirty="0"/>
              <a:t>التي</a:t>
            </a:r>
            <a:r>
              <a:rPr lang="ar-LB" baseline="0" dirty="0"/>
              <a:t> يتضمنها هذا </a:t>
            </a:r>
            <a:r>
              <a:rPr lang="ar-SA" dirty="0"/>
              <a:t>العهد الواحد!  يترك إبراهيم أور الكلدانيين مع عائلته، ويتجه نحو أرض مجهولة. وكانت معه زوجنه سارة وابن أخيه لوط وابيه تارح. يسافرون إلى حاران القديمة حيث يموت تارح، والد </a:t>
            </a:r>
            <a:r>
              <a:rPr lang="ar-LB" dirty="0"/>
              <a:t>إ</a:t>
            </a:r>
            <a:r>
              <a:rPr lang="ar-SA" dirty="0"/>
              <a:t>براه</a:t>
            </a:r>
            <a:r>
              <a:rPr lang="ar-LB" dirty="0"/>
              <a:t>ي</a:t>
            </a:r>
            <a:r>
              <a:rPr lang="ar-SA" dirty="0"/>
              <a:t>م.</a:t>
            </a:r>
            <a:r>
              <a:rPr lang="ar-LB" baseline="0" dirty="0"/>
              <a:t> </a:t>
            </a:r>
            <a:r>
              <a:rPr lang="ar-SA" dirty="0"/>
              <a:t>في وقت لاحق، تحت دعوة الله المستمرة، ينتقلون إلى كنعان.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....في نهاية المطاف</a:t>
            </a:r>
            <a:r>
              <a:rPr lang="ar-LB" dirty="0"/>
              <a:t> يصبح </a:t>
            </a:r>
            <a:r>
              <a:rPr lang="ar-SA" dirty="0"/>
              <a:t>لدى </a:t>
            </a:r>
            <a:r>
              <a:rPr lang="ar-LB" dirty="0"/>
              <a:t>إ</a:t>
            </a:r>
            <a:r>
              <a:rPr lang="ar-SA" dirty="0"/>
              <a:t>براه</a:t>
            </a:r>
            <a:r>
              <a:rPr lang="ar-LB" dirty="0"/>
              <a:t>ي</a:t>
            </a:r>
            <a:r>
              <a:rPr lang="ar-SA" dirty="0"/>
              <a:t>م ولدان:</a:t>
            </a:r>
            <a:r>
              <a:rPr lang="ar-LB" dirty="0"/>
              <a:t>إ و إ</a:t>
            </a:r>
            <a:r>
              <a:rPr lang="ar-SA" dirty="0"/>
              <a:t>... إسماعيل </a:t>
            </a:r>
            <a:r>
              <a:rPr lang="ar-LB" dirty="0"/>
              <a:t>من هاجر، </a:t>
            </a:r>
            <a:r>
              <a:rPr lang="ar-SA" dirty="0"/>
              <a:t>خادمة سارة. ثم بعد سنوات </a:t>
            </a:r>
            <a:r>
              <a:rPr lang="ar-LB" dirty="0"/>
              <a:t>إ</a:t>
            </a:r>
            <a:r>
              <a:rPr lang="ar-SA" dirty="0"/>
              <a:t>سحاق</a:t>
            </a:r>
            <a:r>
              <a:rPr lang="en-AU" dirty="0"/>
              <a:t> </a:t>
            </a:r>
            <a:r>
              <a:rPr lang="ar-SA" dirty="0"/>
              <a:t>من زوجته سارة.  </a:t>
            </a:r>
            <a:r>
              <a:rPr lang="ar-SA" u="sng" dirty="0"/>
              <a:t>إسحاق هو الابن الذي </a:t>
            </a:r>
            <a:r>
              <a:rPr lang="ar-LB" u="sng" dirty="0"/>
              <a:t>من خلاله سيكون</a:t>
            </a:r>
            <a:r>
              <a:rPr lang="ar-SA" u="sng" dirty="0"/>
              <a:t> وعد الله لإبراهيم.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</a:t>
            </a:r>
            <a:r>
              <a:rPr lang="ar-LB" dirty="0"/>
              <a:t> </a:t>
            </a:r>
            <a:r>
              <a:rPr lang="ar-SA" dirty="0"/>
              <a:t>اسحق</a:t>
            </a:r>
            <a:r>
              <a:rPr lang="en-AU" dirty="0"/>
              <a:t> </a:t>
            </a:r>
            <a:r>
              <a:rPr lang="ar-SA" dirty="0"/>
              <a:t>لديه ولدان</a:t>
            </a:r>
            <a:r>
              <a:rPr lang="ar-LB" dirty="0"/>
              <a:t> ي و ع </a:t>
            </a:r>
            <a:r>
              <a:rPr lang="ar-SA" dirty="0"/>
              <a:t>... يعقوب وعيسو</a:t>
            </a:r>
            <a:r>
              <a:rPr lang="ar-LB" dirty="0"/>
              <a:t>.</a:t>
            </a:r>
            <a:r>
              <a:rPr lang="ar-SA" dirty="0"/>
              <a:t> في هذه الحالة، يعقوب هو الابن المعر</a:t>
            </a:r>
            <a:r>
              <a:rPr lang="ar-LB" dirty="0"/>
              <a:t>و</a:t>
            </a:r>
            <a:r>
              <a:rPr lang="ar-SA" dirty="0"/>
              <a:t>ف الذي </a:t>
            </a:r>
            <a:r>
              <a:rPr lang="ar-LB" u="none" dirty="0"/>
              <a:t>من خلاله سيتم</a:t>
            </a:r>
            <a:r>
              <a:rPr lang="ar-SA" u="none" dirty="0"/>
              <a:t> وعد الله</a:t>
            </a:r>
            <a:r>
              <a:rPr lang="ar-SA" dirty="0"/>
              <a:t>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</a:t>
            </a:r>
            <a:r>
              <a:rPr lang="ar-LB" dirty="0"/>
              <a:t> </a:t>
            </a:r>
            <a:r>
              <a:rPr lang="ar-SA" dirty="0"/>
              <a:t>لدى يعقوب 12 </a:t>
            </a:r>
            <a:r>
              <a:rPr lang="ar-LB" dirty="0"/>
              <a:t>ولداً</a:t>
            </a:r>
            <a:r>
              <a:rPr lang="ar-SA" dirty="0"/>
              <a:t> أصبحوا رؤساء اسباط إسرائيل القديمة. أحد هؤلاء الأبناء…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Shape 15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8" name="Shape 15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LB" dirty="0"/>
              <a:t>ال</a:t>
            </a:r>
            <a:r>
              <a:rPr lang="ar-SA" dirty="0"/>
              <a:t>مجلد الثالث.... يوسف... الإطار الزمني حوالي 2000 قبل الميلاد.</a:t>
            </a:r>
            <a:r>
              <a:rPr lang="ar-LB" dirty="0"/>
              <a:t>.</a:t>
            </a:r>
            <a:r>
              <a:rPr lang="ar-SA" dirty="0"/>
              <a:t>.</a:t>
            </a:r>
            <a:r>
              <a:rPr lang="ar-LB" dirty="0"/>
              <a:t> </a:t>
            </a:r>
            <a:r>
              <a:rPr lang="ar-SA" dirty="0"/>
              <a:t>ثاني</a:t>
            </a:r>
            <a:r>
              <a:rPr lang="ar-LB" baseline="0" dirty="0"/>
              <a:t> </a:t>
            </a:r>
            <a:r>
              <a:rPr lang="ar-SA" dirty="0"/>
              <a:t>شخص </a:t>
            </a:r>
            <a:r>
              <a:rPr lang="ar-LB" dirty="0"/>
              <a:t>بين الأربعة</a:t>
            </a:r>
            <a:r>
              <a:rPr lang="ar-SA" dirty="0"/>
              <a:t> العظماء …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يباع يوسف من قبل اخونه الغيورين الى العبودية في مصر، يصل إلى مصر ويرتقي في النهاية ليصبح حاكمًا. عائلة يعقوب مع جميع إخوة يوسف، تقوده</a:t>
            </a:r>
            <a:r>
              <a:rPr lang="ar-LB" dirty="0"/>
              <a:t>م</a:t>
            </a:r>
            <a:r>
              <a:rPr lang="ar-SA" dirty="0"/>
              <a:t> المجاعة إلى مصر. 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 مع مرور الوقت يصبح </a:t>
            </a:r>
            <a:r>
              <a:rPr lang="ar-LB" dirty="0"/>
              <a:t>ا</a:t>
            </a:r>
            <a:r>
              <a:rPr lang="ar-SA" dirty="0"/>
              <a:t>لعبراني</a:t>
            </a:r>
            <a:r>
              <a:rPr lang="ar-LB" dirty="0"/>
              <a:t>و</a:t>
            </a:r>
            <a:r>
              <a:rPr lang="ar-SA" dirty="0"/>
              <a:t>ن عبيد للمصريين لأنهم تضاعفوا بسرعة! بسبب تزايد عدد</a:t>
            </a:r>
            <a:r>
              <a:rPr lang="ar-LB" dirty="0"/>
              <a:t>هم</a:t>
            </a:r>
            <a:r>
              <a:rPr lang="ar-SA" dirty="0"/>
              <a:t> يصبحون تهديدا</a:t>
            </a:r>
            <a:r>
              <a:rPr lang="ar-LB" dirty="0"/>
              <a:t>ً</a:t>
            </a:r>
            <a:r>
              <a:rPr lang="ar-SA" dirty="0"/>
              <a:t> للحكومة المصرية</a:t>
            </a:r>
            <a:r>
              <a:rPr lang="ar-LB" dirty="0"/>
              <a:t>،</a:t>
            </a:r>
            <a:r>
              <a:rPr lang="ar-LB" baseline="0" dirty="0"/>
              <a:t> فاستعبدتهم مصر.</a:t>
            </a:r>
            <a:endParaRPr lang="ar-SA" dirty="0"/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ar-SA" dirty="0"/>
              <a:t>////</a:t>
            </a:r>
            <a:r>
              <a:rPr lang="ar-LB" dirty="0"/>
              <a:t>          </a:t>
            </a:r>
            <a:r>
              <a:rPr lang="ar-SA" dirty="0"/>
              <a:t>....يبقون في مصر لمدة 430 سنة.</a:t>
            </a:r>
          </a:p>
          <a:p>
            <a:pPr rtl="1"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"/>
          <p:cNvGrpSpPr/>
          <p:nvPr/>
        </p:nvGrpSpPr>
        <p:grpSpPr>
          <a:xfrm>
            <a:off x="-1" y="-1"/>
            <a:ext cx="9132890" cy="6843714"/>
            <a:chOff x="0" y="0"/>
            <a:chExt cx="9132888" cy="6843712"/>
          </a:xfrm>
        </p:grpSpPr>
        <p:sp>
          <p:nvSpPr>
            <p:cNvPr id="126" name="Rectangle 2"/>
            <p:cNvSpPr/>
            <p:nvPr/>
          </p:nvSpPr>
          <p:spPr>
            <a:xfrm>
              <a:off x="-1" y="0"/>
              <a:ext cx="9132890" cy="6843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50" name="Group 3"/>
            <p:cNvGrpSpPr/>
            <p:nvPr/>
          </p:nvGrpSpPr>
          <p:grpSpPr>
            <a:xfrm>
              <a:off x="390524" y="323849"/>
              <a:ext cx="8366127" cy="6170615"/>
              <a:chOff x="0" y="0"/>
              <a:chExt cx="8366126" cy="6170613"/>
            </a:xfrm>
          </p:grpSpPr>
          <p:sp>
            <p:nvSpPr>
              <p:cNvPr id="127" name="Rectangle 4"/>
              <p:cNvSpPr/>
              <p:nvPr/>
            </p:nvSpPr>
            <p:spPr>
              <a:xfrm>
                <a:off x="76200" y="38100"/>
                <a:ext cx="8281990" cy="6110289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dist="197566" dir="2700000" rotWithShape="0">
                  <a:srgbClr val="000000">
                    <a:alpha val="7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8" name="AutoShape 5"/>
              <p:cNvSpPr/>
              <p:nvPr/>
            </p:nvSpPr>
            <p:spPr>
              <a:xfrm>
                <a:off x="4375151" y="276225"/>
                <a:ext cx="2238376" cy="5457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9" name="AutoShape 6"/>
              <p:cNvSpPr/>
              <p:nvPr/>
            </p:nvSpPr>
            <p:spPr>
              <a:xfrm>
                <a:off x="438150" y="5095876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0" name="AutoShape 7"/>
              <p:cNvSpPr/>
              <p:nvPr/>
            </p:nvSpPr>
            <p:spPr>
              <a:xfrm>
                <a:off x="6569076" y="309563"/>
                <a:ext cx="1652589" cy="279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1" name="AutoShape 8"/>
              <p:cNvSpPr/>
              <p:nvPr/>
            </p:nvSpPr>
            <p:spPr>
              <a:xfrm>
                <a:off x="406399" y="1622425"/>
                <a:ext cx="7748591" cy="222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2" name="AutoShape 9"/>
              <p:cNvSpPr/>
              <p:nvPr/>
            </p:nvSpPr>
            <p:spPr>
              <a:xfrm>
                <a:off x="273050" y="547688"/>
                <a:ext cx="7924801" cy="516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" name="AutoShape 10"/>
              <p:cNvSpPr/>
              <p:nvPr/>
            </p:nvSpPr>
            <p:spPr>
              <a:xfrm>
                <a:off x="449263" y="493713"/>
                <a:ext cx="1065213" cy="958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" name="AutoShape 11"/>
              <p:cNvSpPr/>
              <p:nvPr/>
            </p:nvSpPr>
            <p:spPr>
              <a:xfrm>
                <a:off x="406400" y="276225"/>
                <a:ext cx="1801814" cy="402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5" name="AutoShape 12"/>
              <p:cNvSpPr/>
              <p:nvPr/>
            </p:nvSpPr>
            <p:spPr>
              <a:xfrm>
                <a:off x="1717674" y="1277938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6" name="AutoShape 13"/>
              <p:cNvSpPr/>
              <p:nvPr/>
            </p:nvSpPr>
            <p:spPr>
              <a:xfrm>
                <a:off x="5111751" y="563563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7" name="AutoShape 14"/>
              <p:cNvSpPr/>
              <p:nvPr/>
            </p:nvSpPr>
            <p:spPr>
              <a:xfrm>
                <a:off x="468313" y="241300"/>
                <a:ext cx="7621589" cy="549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8" name="AutoShape 15"/>
              <p:cNvSpPr/>
              <p:nvPr/>
            </p:nvSpPr>
            <p:spPr>
              <a:xfrm>
                <a:off x="0" y="0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9" name="AutoShape 16"/>
              <p:cNvSpPr/>
              <p:nvPr/>
            </p:nvSpPr>
            <p:spPr>
              <a:xfrm>
                <a:off x="0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0" name="AutoShape 17"/>
              <p:cNvSpPr/>
              <p:nvPr/>
            </p:nvSpPr>
            <p:spPr>
              <a:xfrm>
                <a:off x="8197851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1" name="AutoShape 18"/>
              <p:cNvSpPr/>
              <p:nvPr/>
            </p:nvSpPr>
            <p:spPr>
              <a:xfrm>
                <a:off x="0" y="5986463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2" name="AutoShape 19"/>
              <p:cNvSpPr/>
              <p:nvPr/>
            </p:nvSpPr>
            <p:spPr>
              <a:xfrm>
                <a:off x="8197851" y="184150"/>
                <a:ext cx="125414" cy="2970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3" name="AutoShape 20"/>
              <p:cNvSpPr/>
              <p:nvPr/>
            </p:nvSpPr>
            <p:spPr>
              <a:xfrm>
                <a:off x="1087437" y="6011863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4" name="AutoShape 21"/>
              <p:cNvSpPr/>
              <p:nvPr/>
            </p:nvSpPr>
            <p:spPr>
              <a:xfrm>
                <a:off x="4011612" y="5986463"/>
                <a:ext cx="2732089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5" name="AutoShape 22"/>
              <p:cNvSpPr/>
              <p:nvPr/>
            </p:nvSpPr>
            <p:spPr>
              <a:xfrm>
                <a:off x="8197851" y="2855913"/>
                <a:ext cx="125414" cy="2165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6" name="AutoShape 23"/>
              <p:cNvSpPr/>
              <p:nvPr/>
            </p:nvSpPr>
            <p:spPr>
              <a:xfrm>
                <a:off x="0" y="0"/>
                <a:ext cx="168276" cy="338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7" name="AutoShape 24"/>
              <p:cNvSpPr/>
              <p:nvPr/>
            </p:nvSpPr>
            <p:spPr>
              <a:xfrm>
                <a:off x="22225" y="369888"/>
                <a:ext cx="146051" cy="26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8" name="AutoShape 25"/>
              <p:cNvSpPr/>
              <p:nvPr/>
            </p:nvSpPr>
            <p:spPr>
              <a:xfrm>
                <a:off x="1452563" y="0"/>
                <a:ext cx="40100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9" name="AutoShape 26"/>
              <p:cNvSpPr/>
              <p:nvPr/>
            </p:nvSpPr>
            <p:spPr>
              <a:xfrm>
                <a:off x="4483101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4" name="Group 27"/>
            <p:cNvGrpSpPr/>
            <p:nvPr/>
          </p:nvGrpSpPr>
          <p:grpSpPr>
            <a:xfrm>
              <a:off x="-1" y="-1"/>
              <a:ext cx="1978025" cy="1955801"/>
              <a:chOff x="0" y="0"/>
              <a:chExt cx="1978024" cy="1955800"/>
            </a:xfrm>
          </p:grpSpPr>
          <p:sp>
            <p:nvSpPr>
              <p:cNvPr id="151" name="Rectangle 28"/>
              <p:cNvSpPr/>
              <p:nvPr/>
            </p:nvSpPr>
            <p:spPr>
              <a:xfrm>
                <a:off x="-1" y="-1"/>
                <a:ext cx="1978025" cy="1955801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2" name="Rectangle 29"/>
              <p:cNvSpPr/>
              <p:nvPr/>
            </p:nvSpPr>
            <p:spPr>
              <a:xfrm>
                <a:off x="390524" y="320674"/>
                <a:ext cx="1587500" cy="1635126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3" name="Rectangle 30"/>
              <p:cNvSpPr/>
              <p:nvPr/>
            </p:nvSpPr>
            <p:spPr>
              <a:xfrm>
                <a:off x="-1" y="-1"/>
                <a:ext cx="1860550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ar-SA" sz="4000" dirty="0">
                    <a:solidFill>
                      <a:srgbClr val="FFFF00"/>
                    </a:solidFill>
                  </a:rPr>
                  <a:t>تكميل الصورة</a:t>
                </a:r>
                <a:endParaRPr sz="40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56" name="Text Box 31"/>
          <p:cNvSpPr txBox="1"/>
          <p:nvPr/>
        </p:nvSpPr>
        <p:spPr>
          <a:xfrm>
            <a:off x="520967" y="6543353"/>
            <a:ext cx="83131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defTabSz="914400" rtl="0">
              <a:spcBef>
                <a:spcPts val="6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© 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157" name="Text Box 32"/>
          <p:cNvSpPr txBox="1"/>
          <p:nvPr/>
        </p:nvSpPr>
        <p:spPr>
          <a:xfrm>
            <a:off x="7602136" y="6513036"/>
            <a:ext cx="7374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9.7.04SL.</a:t>
            </a:r>
          </a:p>
        </p:txBody>
      </p:sp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"/>
          <p:cNvGrpSpPr/>
          <p:nvPr/>
        </p:nvGrpSpPr>
        <p:grpSpPr>
          <a:xfrm>
            <a:off x="0" y="7143"/>
            <a:ext cx="9132890" cy="6843714"/>
            <a:chOff x="0" y="0"/>
            <a:chExt cx="9132888" cy="6843712"/>
          </a:xfrm>
        </p:grpSpPr>
        <p:sp>
          <p:nvSpPr>
            <p:cNvPr id="167" name="Rectangle 2"/>
            <p:cNvSpPr/>
            <p:nvPr/>
          </p:nvSpPr>
          <p:spPr>
            <a:xfrm>
              <a:off x="-1" y="0"/>
              <a:ext cx="9132890" cy="6843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91" name="Group 3"/>
            <p:cNvGrpSpPr/>
            <p:nvPr/>
          </p:nvGrpSpPr>
          <p:grpSpPr>
            <a:xfrm>
              <a:off x="390524" y="323849"/>
              <a:ext cx="8366127" cy="6170615"/>
              <a:chOff x="0" y="0"/>
              <a:chExt cx="8366126" cy="6170613"/>
            </a:xfrm>
          </p:grpSpPr>
          <p:sp>
            <p:nvSpPr>
              <p:cNvPr id="168" name="Rectangle 4"/>
              <p:cNvSpPr/>
              <p:nvPr/>
            </p:nvSpPr>
            <p:spPr>
              <a:xfrm>
                <a:off x="76200" y="38100"/>
                <a:ext cx="8281990" cy="6110289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dist="197566" dir="2700000" rotWithShape="0">
                  <a:srgbClr val="000000">
                    <a:alpha val="7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9" name="AutoShape 5"/>
              <p:cNvSpPr/>
              <p:nvPr/>
            </p:nvSpPr>
            <p:spPr>
              <a:xfrm>
                <a:off x="4375151" y="276225"/>
                <a:ext cx="2238376" cy="5457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0" name="AutoShape 6"/>
              <p:cNvSpPr/>
              <p:nvPr/>
            </p:nvSpPr>
            <p:spPr>
              <a:xfrm>
                <a:off x="438150" y="5095876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1" name="AutoShape 7"/>
              <p:cNvSpPr/>
              <p:nvPr/>
            </p:nvSpPr>
            <p:spPr>
              <a:xfrm>
                <a:off x="6569076" y="309563"/>
                <a:ext cx="1652589" cy="279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2" name="AutoShape 8"/>
              <p:cNvSpPr/>
              <p:nvPr/>
            </p:nvSpPr>
            <p:spPr>
              <a:xfrm>
                <a:off x="406399" y="1622425"/>
                <a:ext cx="7748591" cy="222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3" name="AutoShape 9"/>
              <p:cNvSpPr/>
              <p:nvPr/>
            </p:nvSpPr>
            <p:spPr>
              <a:xfrm>
                <a:off x="273050" y="547688"/>
                <a:ext cx="7924801" cy="516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4" name="AutoShape 10"/>
              <p:cNvSpPr/>
              <p:nvPr/>
            </p:nvSpPr>
            <p:spPr>
              <a:xfrm>
                <a:off x="449263" y="493713"/>
                <a:ext cx="1065213" cy="958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5" name="AutoShape 11"/>
              <p:cNvSpPr/>
              <p:nvPr/>
            </p:nvSpPr>
            <p:spPr>
              <a:xfrm>
                <a:off x="406400" y="276225"/>
                <a:ext cx="1801814" cy="402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6" name="AutoShape 12"/>
              <p:cNvSpPr/>
              <p:nvPr/>
            </p:nvSpPr>
            <p:spPr>
              <a:xfrm>
                <a:off x="1717674" y="1277938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7" name="AutoShape 13"/>
              <p:cNvSpPr/>
              <p:nvPr/>
            </p:nvSpPr>
            <p:spPr>
              <a:xfrm>
                <a:off x="5111751" y="563563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" name="AutoShape 14"/>
              <p:cNvSpPr/>
              <p:nvPr/>
            </p:nvSpPr>
            <p:spPr>
              <a:xfrm>
                <a:off x="468313" y="241300"/>
                <a:ext cx="7621589" cy="549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9" name="AutoShape 15"/>
              <p:cNvSpPr/>
              <p:nvPr/>
            </p:nvSpPr>
            <p:spPr>
              <a:xfrm>
                <a:off x="0" y="0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0" name="AutoShape 16"/>
              <p:cNvSpPr/>
              <p:nvPr/>
            </p:nvSpPr>
            <p:spPr>
              <a:xfrm>
                <a:off x="0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1" name="AutoShape 17"/>
              <p:cNvSpPr/>
              <p:nvPr/>
            </p:nvSpPr>
            <p:spPr>
              <a:xfrm>
                <a:off x="8197851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2" name="AutoShape 18"/>
              <p:cNvSpPr/>
              <p:nvPr/>
            </p:nvSpPr>
            <p:spPr>
              <a:xfrm>
                <a:off x="0" y="5986463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3" name="AutoShape 19"/>
              <p:cNvSpPr/>
              <p:nvPr/>
            </p:nvSpPr>
            <p:spPr>
              <a:xfrm>
                <a:off x="8197851" y="184150"/>
                <a:ext cx="125414" cy="2970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4" name="AutoShape 20"/>
              <p:cNvSpPr/>
              <p:nvPr/>
            </p:nvSpPr>
            <p:spPr>
              <a:xfrm>
                <a:off x="1087437" y="6011863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5" name="AutoShape 21"/>
              <p:cNvSpPr/>
              <p:nvPr/>
            </p:nvSpPr>
            <p:spPr>
              <a:xfrm>
                <a:off x="4011612" y="5986463"/>
                <a:ext cx="2732089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6" name="AutoShape 22"/>
              <p:cNvSpPr/>
              <p:nvPr/>
            </p:nvSpPr>
            <p:spPr>
              <a:xfrm>
                <a:off x="8197851" y="2855913"/>
                <a:ext cx="125414" cy="2165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7" name="AutoShape 23"/>
              <p:cNvSpPr/>
              <p:nvPr/>
            </p:nvSpPr>
            <p:spPr>
              <a:xfrm>
                <a:off x="0" y="0"/>
                <a:ext cx="168276" cy="338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8" name="AutoShape 24"/>
              <p:cNvSpPr/>
              <p:nvPr/>
            </p:nvSpPr>
            <p:spPr>
              <a:xfrm>
                <a:off x="22225" y="369888"/>
                <a:ext cx="146051" cy="26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9" name="AutoShape 25"/>
              <p:cNvSpPr/>
              <p:nvPr/>
            </p:nvSpPr>
            <p:spPr>
              <a:xfrm>
                <a:off x="1452563" y="0"/>
                <a:ext cx="40100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0" name="AutoShape 26"/>
              <p:cNvSpPr/>
              <p:nvPr/>
            </p:nvSpPr>
            <p:spPr>
              <a:xfrm>
                <a:off x="4483101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95" name="Group 27"/>
            <p:cNvGrpSpPr/>
            <p:nvPr/>
          </p:nvGrpSpPr>
          <p:grpSpPr>
            <a:xfrm>
              <a:off x="-1" y="-1"/>
              <a:ext cx="1978025" cy="1955801"/>
              <a:chOff x="0" y="0"/>
              <a:chExt cx="1978024" cy="1955800"/>
            </a:xfrm>
          </p:grpSpPr>
          <p:sp>
            <p:nvSpPr>
              <p:cNvPr id="192" name="Rectangle 28"/>
              <p:cNvSpPr/>
              <p:nvPr/>
            </p:nvSpPr>
            <p:spPr>
              <a:xfrm>
                <a:off x="-1" y="-1"/>
                <a:ext cx="1978025" cy="1955801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" name="Rectangle 29"/>
              <p:cNvSpPr/>
              <p:nvPr/>
            </p:nvSpPr>
            <p:spPr>
              <a:xfrm>
                <a:off x="390524" y="320674"/>
                <a:ext cx="1587500" cy="1635126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" name="Rectangle 30"/>
              <p:cNvSpPr/>
              <p:nvPr/>
            </p:nvSpPr>
            <p:spPr>
              <a:xfrm>
                <a:off x="-1" y="-1"/>
                <a:ext cx="1860550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97" name="Text Box 31"/>
          <p:cNvSpPr txBox="1"/>
          <p:nvPr/>
        </p:nvSpPr>
        <p:spPr>
          <a:xfrm>
            <a:off x="520967" y="6543353"/>
            <a:ext cx="83131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defTabSz="914400" rtl="0">
              <a:spcBef>
                <a:spcPts val="6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© 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198" name="Text Box 32"/>
          <p:cNvSpPr txBox="1"/>
          <p:nvPr/>
        </p:nvSpPr>
        <p:spPr>
          <a:xfrm>
            <a:off x="7602136" y="6513036"/>
            <a:ext cx="7374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9.7.04SL.</a:t>
            </a:r>
          </a:p>
        </p:txBody>
      </p:sp>
      <p:sp>
        <p:nvSpPr>
          <p:cNvPr id="19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57200" y="274638"/>
            <a:ext cx="1911348" cy="1254915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4000"/>
            </a:lvl1pPr>
          </a:lstStyle>
          <a:p>
            <a:r>
              <a:rPr lang="ar-SA" dirty="0"/>
              <a:t>تكميل الصورة</a:t>
            </a:r>
            <a:endParaRPr dirty="0"/>
          </a:p>
        </p:txBody>
      </p:sp>
      <p:sp>
        <p:nvSpPr>
          <p:cNvPr id="20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1"/>
          <p:cNvGrpSpPr/>
          <p:nvPr/>
        </p:nvGrpSpPr>
        <p:grpSpPr>
          <a:xfrm>
            <a:off x="0" y="7143"/>
            <a:ext cx="9132890" cy="6843714"/>
            <a:chOff x="0" y="0"/>
            <a:chExt cx="9132888" cy="6843712"/>
          </a:xfrm>
        </p:grpSpPr>
        <p:sp>
          <p:nvSpPr>
            <p:cNvPr id="208" name="Rectangle 2"/>
            <p:cNvSpPr/>
            <p:nvPr/>
          </p:nvSpPr>
          <p:spPr>
            <a:xfrm>
              <a:off x="-1" y="0"/>
              <a:ext cx="9132890" cy="6843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32" name="Group 3"/>
            <p:cNvGrpSpPr/>
            <p:nvPr/>
          </p:nvGrpSpPr>
          <p:grpSpPr>
            <a:xfrm>
              <a:off x="390524" y="323849"/>
              <a:ext cx="8366127" cy="6170615"/>
              <a:chOff x="0" y="0"/>
              <a:chExt cx="8366126" cy="6170613"/>
            </a:xfrm>
          </p:grpSpPr>
          <p:sp>
            <p:nvSpPr>
              <p:cNvPr id="209" name="Rectangle 4"/>
              <p:cNvSpPr/>
              <p:nvPr/>
            </p:nvSpPr>
            <p:spPr>
              <a:xfrm>
                <a:off x="76200" y="38100"/>
                <a:ext cx="8281990" cy="6110289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dist="197566" dir="2700000" rotWithShape="0">
                  <a:srgbClr val="000000">
                    <a:alpha val="7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" name="AutoShape 5"/>
              <p:cNvSpPr/>
              <p:nvPr/>
            </p:nvSpPr>
            <p:spPr>
              <a:xfrm>
                <a:off x="4375151" y="276225"/>
                <a:ext cx="2238376" cy="5457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1" name="AutoShape 6"/>
              <p:cNvSpPr/>
              <p:nvPr/>
            </p:nvSpPr>
            <p:spPr>
              <a:xfrm>
                <a:off x="438150" y="5095876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2" name="AutoShape 7"/>
              <p:cNvSpPr/>
              <p:nvPr/>
            </p:nvSpPr>
            <p:spPr>
              <a:xfrm>
                <a:off x="6569076" y="309563"/>
                <a:ext cx="1652589" cy="279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3" name="AutoShape 8"/>
              <p:cNvSpPr/>
              <p:nvPr/>
            </p:nvSpPr>
            <p:spPr>
              <a:xfrm>
                <a:off x="406399" y="1622425"/>
                <a:ext cx="7748591" cy="222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4" name="AutoShape 9"/>
              <p:cNvSpPr/>
              <p:nvPr/>
            </p:nvSpPr>
            <p:spPr>
              <a:xfrm>
                <a:off x="273050" y="547688"/>
                <a:ext cx="7924801" cy="516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5" name="AutoShape 10"/>
              <p:cNvSpPr/>
              <p:nvPr/>
            </p:nvSpPr>
            <p:spPr>
              <a:xfrm>
                <a:off x="449263" y="493713"/>
                <a:ext cx="1065213" cy="958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6" name="AutoShape 11"/>
              <p:cNvSpPr/>
              <p:nvPr/>
            </p:nvSpPr>
            <p:spPr>
              <a:xfrm>
                <a:off x="406400" y="276225"/>
                <a:ext cx="1801814" cy="402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7" name="AutoShape 12"/>
              <p:cNvSpPr/>
              <p:nvPr/>
            </p:nvSpPr>
            <p:spPr>
              <a:xfrm>
                <a:off x="1717674" y="1277938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8" name="AutoShape 13"/>
              <p:cNvSpPr/>
              <p:nvPr/>
            </p:nvSpPr>
            <p:spPr>
              <a:xfrm>
                <a:off x="5111751" y="563563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9" name="AutoShape 14"/>
              <p:cNvSpPr/>
              <p:nvPr/>
            </p:nvSpPr>
            <p:spPr>
              <a:xfrm>
                <a:off x="468313" y="241300"/>
                <a:ext cx="7621589" cy="549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0" name="AutoShape 15"/>
              <p:cNvSpPr/>
              <p:nvPr/>
            </p:nvSpPr>
            <p:spPr>
              <a:xfrm>
                <a:off x="0" y="0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1" name="AutoShape 16"/>
              <p:cNvSpPr/>
              <p:nvPr/>
            </p:nvSpPr>
            <p:spPr>
              <a:xfrm>
                <a:off x="0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2" name="AutoShape 17"/>
              <p:cNvSpPr/>
              <p:nvPr/>
            </p:nvSpPr>
            <p:spPr>
              <a:xfrm>
                <a:off x="8197851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3" name="AutoShape 18"/>
              <p:cNvSpPr/>
              <p:nvPr/>
            </p:nvSpPr>
            <p:spPr>
              <a:xfrm>
                <a:off x="0" y="5986463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4" name="AutoShape 19"/>
              <p:cNvSpPr/>
              <p:nvPr/>
            </p:nvSpPr>
            <p:spPr>
              <a:xfrm>
                <a:off x="8197851" y="184150"/>
                <a:ext cx="125414" cy="2970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" name="AutoShape 20"/>
              <p:cNvSpPr/>
              <p:nvPr/>
            </p:nvSpPr>
            <p:spPr>
              <a:xfrm>
                <a:off x="1087437" y="6011863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" name="AutoShape 21"/>
              <p:cNvSpPr/>
              <p:nvPr/>
            </p:nvSpPr>
            <p:spPr>
              <a:xfrm>
                <a:off x="4011612" y="5986463"/>
                <a:ext cx="2732089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7" name="AutoShape 22"/>
              <p:cNvSpPr/>
              <p:nvPr/>
            </p:nvSpPr>
            <p:spPr>
              <a:xfrm>
                <a:off x="8197851" y="2855913"/>
                <a:ext cx="125414" cy="2165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8" name="AutoShape 23"/>
              <p:cNvSpPr/>
              <p:nvPr/>
            </p:nvSpPr>
            <p:spPr>
              <a:xfrm>
                <a:off x="0" y="0"/>
                <a:ext cx="168276" cy="338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9" name="AutoShape 24"/>
              <p:cNvSpPr/>
              <p:nvPr/>
            </p:nvSpPr>
            <p:spPr>
              <a:xfrm>
                <a:off x="22225" y="369888"/>
                <a:ext cx="146051" cy="26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0" name="AutoShape 25"/>
              <p:cNvSpPr/>
              <p:nvPr/>
            </p:nvSpPr>
            <p:spPr>
              <a:xfrm>
                <a:off x="1452563" y="0"/>
                <a:ext cx="40100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" name="AutoShape 26"/>
              <p:cNvSpPr/>
              <p:nvPr/>
            </p:nvSpPr>
            <p:spPr>
              <a:xfrm>
                <a:off x="4483101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36" name="Group 27"/>
            <p:cNvGrpSpPr/>
            <p:nvPr/>
          </p:nvGrpSpPr>
          <p:grpSpPr>
            <a:xfrm>
              <a:off x="-1" y="-1"/>
              <a:ext cx="1978025" cy="1955801"/>
              <a:chOff x="0" y="0"/>
              <a:chExt cx="1978024" cy="1955800"/>
            </a:xfrm>
          </p:grpSpPr>
          <p:sp>
            <p:nvSpPr>
              <p:cNvPr id="233" name="Rectangle 28"/>
              <p:cNvSpPr/>
              <p:nvPr/>
            </p:nvSpPr>
            <p:spPr>
              <a:xfrm>
                <a:off x="-1" y="-1"/>
                <a:ext cx="1978025" cy="1955801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4" name="Rectangle 29"/>
              <p:cNvSpPr/>
              <p:nvPr/>
            </p:nvSpPr>
            <p:spPr>
              <a:xfrm>
                <a:off x="390524" y="320674"/>
                <a:ext cx="1587500" cy="1635126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5" name="Rectangle 30"/>
              <p:cNvSpPr/>
              <p:nvPr/>
            </p:nvSpPr>
            <p:spPr>
              <a:xfrm>
                <a:off x="-1" y="-1"/>
                <a:ext cx="1860550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ar-SA" sz="4000" dirty="0">
                    <a:solidFill>
                      <a:srgbClr val="FFFF00"/>
                    </a:solidFill>
                  </a:rPr>
                  <a:t>تكميل الصورة</a:t>
                </a:r>
                <a:endParaRPr sz="40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238" name="Text Box 31"/>
          <p:cNvSpPr txBox="1"/>
          <p:nvPr/>
        </p:nvSpPr>
        <p:spPr>
          <a:xfrm>
            <a:off x="520967" y="6543353"/>
            <a:ext cx="83131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defTabSz="914400" rtl="0">
              <a:spcBef>
                <a:spcPts val="6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© 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239" name="Text Box 32"/>
          <p:cNvSpPr txBox="1"/>
          <p:nvPr/>
        </p:nvSpPr>
        <p:spPr>
          <a:xfrm>
            <a:off x="7602136" y="6513036"/>
            <a:ext cx="7374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9.7.04SL.</a:t>
            </a:r>
          </a:p>
        </p:txBody>
      </p:sp>
      <p:sp>
        <p:nvSpPr>
          <p:cNvPr id="24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2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1"/>
          <p:cNvGrpSpPr/>
          <p:nvPr/>
        </p:nvGrpSpPr>
        <p:grpSpPr>
          <a:xfrm>
            <a:off x="-1" y="-1"/>
            <a:ext cx="9132890" cy="6843714"/>
            <a:chOff x="0" y="0"/>
            <a:chExt cx="9132888" cy="6843712"/>
          </a:xfrm>
        </p:grpSpPr>
        <p:sp>
          <p:nvSpPr>
            <p:cNvPr id="249" name="Rectangle 2"/>
            <p:cNvSpPr/>
            <p:nvPr/>
          </p:nvSpPr>
          <p:spPr>
            <a:xfrm>
              <a:off x="-1" y="0"/>
              <a:ext cx="9132890" cy="6843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73" name="Group 3"/>
            <p:cNvGrpSpPr/>
            <p:nvPr/>
          </p:nvGrpSpPr>
          <p:grpSpPr>
            <a:xfrm>
              <a:off x="390524" y="323849"/>
              <a:ext cx="8366127" cy="6170615"/>
              <a:chOff x="0" y="0"/>
              <a:chExt cx="8366126" cy="6170613"/>
            </a:xfrm>
          </p:grpSpPr>
          <p:sp>
            <p:nvSpPr>
              <p:cNvPr id="250" name="Rectangle 4"/>
              <p:cNvSpPr/>
              <p:nvPr/>
            </p:nvSpPr>
            <p:spPr>
              <a:xfrm>
                <a:off x="76200" y="38100"/>
                <a:ext cx="8281990" cy="6110289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dist="197566" dir="2700000" rotWithShape="0">
                  <a:srgbClr val="000000">
                    <a:alpha val="7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1" name="AutoShape 5"/>
              <p:cNvSpPr/>
              <p:nvPr/>
            </p:nvSpPr>
            <p:spPr>
              <a:xfrm>
                <a:off x="4375151" y="276225"/>
                <a:ext cx="2238376" cy="5457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2" name="AutoShape 6"/>
              <p:cNvSpPr/>
              <p:nvPr/>
            </p:nvSpPr>
            <p:spPr>
              <a:xfrm>
                <a:off x="438150" y="5095876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3" name="AutoShape 7"/>
              <p:cNvSpPr/>
              <p:nvPr/>
            </p:nvSpPr>
            <p:spPr>
              <a:xfrm>
                <a:off x="6569076" y="309563"/>
                <a:ext cx="1652589" cy="279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4" name="AutoShape 8"/>
              <p:cNvSpPr/>
              <p:nvPr/>
            </p:nvSpPr>
            <p:spPr>
              <a:xfrm>
                <a:off x="406399" y="1622425"/>
                <a:ext cx="7748591" cy="222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5" name="AutoShape 9"/>
              <p:cNvSpPr/>
              <p:nvPr/>
            </p:nvSpPr>
            <p:spPr>
              <a:xfrm>
                <a:off x="273050" y="547688"/>
                <a:ext cx="7924801" cy="516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" name="AutoShape 10"/>
              <p:cNvSpPr/>
              <p:nvPr/>
            </p:nvSpPr>
            <p:spPr>
              <a:xfrm>
                <a:off x="449263" y="493713"/>
                <a:ext cx="1065213" cy="958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" name="AutoShape 11"/>
              <p:cNvSpPr/>
              <p:nvPr/>
            </p:nvSpPr>
            <p:spPr>
              <a:xfrm>
                <a:off x="406400" y="276225"/>
                <a:ext cx="1801814" cy="402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" name="AutoShape 12"/>
              <p:cNvSpPr/>
              <p:nvPr/>
            </p:nvSpPr>
            <p:spPr>
              <a:xfrm>
                <a:off x="1717674" y="1277938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" name="AutoShape 13"/>
              <p:cNvSpPr/>
              <p:nvPr/>
            </p:nvSpPr>
            <p:spPr>
              <a:xfrm>
                <a:off x="5111751" y="563563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" name="AutoShape 14"/>
              <p:cNvSpPr/>
              <p:nvPr/>
            </p:nvSpPr>
            <p:spPr>
              <a:xfrm>
                <a:off x="468313" y="241300"/>
                <a:ext cx="7621589" cy="549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" name="AutoShape 15"/>
              <p:cNvSpPr/>
              <p:nvPr/>
            </p:nvSpPr>
            <p:spPr>
              <a:xfrm>
                <a:off x="0" y="0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" name="AutoShape 16"/>
              <p:cNvSpPr/>
              <p:nvPr/>
            </p:nvSpPr>
            <p:spPr>
              <a:xfrm>
                <a:off x="0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" name="AutoShape 17"/>
              <p:cNvSpPr/>
              <p:nvPr/>
            </p:nvSpPr>
            <p:spPr>
              <a:xfrm>
                <a:off x="8197851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4" name="AutoShape 18"/>
              <p:cNvSpPr/>
              <p:nvPr/>
            </p:nvSpPr>
            <p:spPr>
              <a:xfrm>
                <a:off x="0" y="5986463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5" name="AutoShape 19"/>
              <p:cNvSpPr/>
              <p:nvPr/>
            </p:nvSpPr>
            <p:spPr>
              <a:xfrm>
                <a:off x="8197851" y="184150"/>
                <a:ext cx="125414" cy="2970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" name="AutoShape 20"/>
              <p:cNvSpPr/>
              <p:nvPr/>
            </p:nvSpPr>
            <p:spPr>
              <a:xfrm>
                <a:off x="1087437" y="6011863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" name="AutoShape 21"/>
              <p:cNvSpPr/>
              <p:nvPr/>
            </p:nvSpPr>
            <p:spPr>
              <a:xfrm>
                <a:off x="4011612" y="5986463"/>
                <a:ext cx="2732089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" name="AutoShape 22"/>
              <p:cNvSpPr/>
              <p:nvPr/>
            </p:nvSpPr>
            <p:spPr>
              <a:xfrm>
                <a:off x="8197851" y="2855913"/>
                <a:ext cx="125414" cy="2165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" name="AutoShape 23"/>
              <p:cNvSpPr/>
              <p:nvPr/>
            </p:nvSpPr>
            <p:spPr>
              <a:xfrm>
                <a:off x="0" y="0"/>
                <a:ext cx="168276" cy="338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" name="AutoShape 24"/>
              <p:cNvSpPr/>
              <p:nvPr/>
            </p:nvSpPr>
            <p:spPr>
              <a:xfrm>
                <a:off x="22225" y="369888"/>
                <a:ext cx="146051" cy="26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" name="AutoShape 25"/>
              <p:cNvSpPr/>
              <p:nvPr/>
            </p:nvSpPr>
            <p:spPr>
              <a:xfrm>
                <a:off x="1452563" y="0"/>
                <a:ext cx="40100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" name="AutoShape 26"/>
              <p:cNvSpPr/>
              <p:nvPr/>
            </p:nvSpPr>
            <p:spPr>
              <a:xfrm>
                <a:off x="4483101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77" name="Group 27"/>
            <p:cNvGrpSpPr/>
            <p:nvPr/>
          </p:nvGrpSpPr>
          <p:grpSpPr>
            <a:xfrm>
              <a:off x="-1" y="-1"/>
              <a:ext cx="1978025" cy="1955801"/>
              <a:chOff x="0" y="0"/>
              <a:chExt cx="1978024" cy="1955800"/>
            </a:xfrm>
          </p:grpSpPr>
          <p:sp>
            <p:nvSpPr>
              <p:cNvPr id="274" name="Rectangle 28"/>
              <p:cNvSpPr/>
              <p:nvPr/>
            </p:nvSpPr>
            <p:spPr>
              <a:xfrm>
                <a:off x="-1" y="-1"/>
                <a:ext cx="1978025" cy="1955801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5" name="Rectangle 29"/>
              <p:cNvSpPr/>
              <p:nvPr/>
            </p:nvSpPr>
            <p:spPr>
              <a:xfrm>
                <a:off x="390524" y="320674"/>
                <a:ext cx="1587500" cy="1635126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6" name="Rectangle 30"/>
              <p:cNvSpPr/>
              <p:nvPr/>
            </p:nvSpPr>
            <p:spPr>
              <a:xfrm>
                <a:off x="-1" y="-1"/>
                <a:ext cx="1860550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79" name="Text Box 31"/>
          <p:cNvSpPr txBox="1"/>
          <p:nvPr/>
        </p:nvSpPr>
        <p:spPr>
          <a:xfrm>
            <a:off x="488489" y="6545276"/>
            <a:ext cx="896272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defTabSz="914400" rtl="0">
              <a:spcBef>
                <a:spcPts val="6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</a:t>
            </a:r>
            <a:r>
              <a:rPr sz="1000"/>
              <a:t>2006</a:t>
            </a:r>
            <a:r>
              <a:t> TBBMI</a:t>
            </a:r>
          </a:p>
        </p:txBody>
      </p:sp>
      <p:sp>
        <p:nvSpPr>
          <p:cNvPr id="280" name="Text Box 32"/>
          <p:cNvSpPr txBox="1"/>
          <p:nvPr/>
        </p:nvSpPr>
        <p:spPr>
          <a:xfrm>
            <a:off x="7602136" y="6513036"/>
            <a:ext cx="7374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9.7.04SL.</a:t>
            </a:r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800"/>
            </a:lvl1pPr>
            <a:lvl2pPr marL="837142" indent="-381529">
              <a:defRPr sz="2800"/>
            </a:lvl2pPr>
            <a:lvl3pPr marL="1339532" indent="-426719">
              <a:defRPr sz="2800"/>
            </a:lvl3pPr>
            <a:lvl4pPr marL="1937985" indent="-567972">
              <a:defRPr sz="2800"/>
            </a:lvl4pPr>
            <a:lvl5pPr marL="2395185" indent="-567972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1"/>
          <p:cNvGrpSpPr/>
          <p:nvPr/>
        </p:nvGrpSpPr>
        <p:grpSpPr>
          <a:xfrm>
            <a:off x="-1" y="-1"/>
            <a:ext cx="9132890" cy="6843714"/>
            <a:chOff x="0" y="0"/>
            <a:chExt cx="9132888" cy="6843712"/>
          </a:xfrm>
        </p:grpSpPr>
        <p:sp>
          <p:nvSpPr>
            <p:cNvPr id="290" name="Rectangle 2"/>
            <p:cNvSpPr/>
            <p:nvPr/>
          </p:nvSpPr>
          <p:spPr>
            <a:xfrm>
              <a:off x="-1" y="0"/>
              <a:ext cx="9132890" cy="6843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14" name="Group 3"/>
            <p:cNvGrpSpPr/>
            <p:nvPr/>
          </p:nvGrpSpPr>
          <p:grpSpPr>
            <a:xfrm>
              <a:off x="390524" y="323849"/>
              <a:ext cx="8366127" cy="6170615"/>
              <a:chOff x="0" y="0"/>
              <a:chExt cx="8366126" cy="6170613"/>
            </a:xfrm>
          </p:grpSpPr>
          <p:sp>
            <p:nvSpPr>
              <p:cNvPr id="291" name="Rectangle 4"/>
              <p:cNvSpPr/>
              <p:nvPr/>
            </p:nvSpPr>
            <p:spPr>
              <a:xfrm>
                <a:off x="76200" y="38100"/>
                <a:ext cx="8281990" cy="6110289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dist="197566" dir="2700000" rotWithShape="0">
                  <a:srgbClr val="000000">
                    <a:alpha val="7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2" name="AutoShape 5"/>
              <p:cNvSpPr/>
              <p:nvPr/>
            </p:nvSpPr>
            <p:spPr>
              <a:xfrm>
                <a:off x="4375151" y="276225"/>
                <a:ext cx="2238376" cy="5457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3" name="AutoShape 6"/>
              <p:cNvSpPr/>
              <p:nvPr/>
            </p:nvSpPr>
            <p:spPr>
              <a:xfrm>
                <a:off x="438150" y="5095876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4" name="AutoShape 7"/>
              <p:cNvSpPr/>
              <p:nvPr/>
            </p:nvSpPr>
            <p:spPr>
              <a:xfrm>
                <a:off x="6569076" y="309563"/>
                <a:ext cx="1652589" cy="279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5" name="AutoShape 8"/>
              <p:cNvSpPr/>
              <p:nvPr/>
            </p:nvSpPr>
            <p:spPr>
              <a:xfrm>
                <a:off x="406399" y="1622425"/>
                <a:ext cx="7748591" cy="222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6" name="AutoShape 9"/>
              <p:cNvSpPr/>
              <p:nvPr/>
            </p:nvSpPr>
            <p:spPr>
              <a:xfrm>
                <a:off x="273050" y="547688"/>
                <a:ext cx="7924801" cy="516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7" name="AutoShape 10"/>
              <p:cNvSpPr/>
              <p:nvPr/>
            </p:nvSpPr>
            <p:spPr>
              <a:xfrm>
                <a:off x="449263" y="493713"/>
                <a:ext cx="1065213" cy="958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8" name="AutoShape 11"/>
              <p:cNvSpPr/>
              <p:nvPr/>
            </p:nvSpPr>
            <p:spPr>
              <a:xfrm>
                <a:off x="406400" y="276225"/>
                <a:ext cx="1801814" cy="402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9" name="AutoShape 12"/>
              <p:cNvSpPr/>
              <p:nvPr/>
            </p:nvSpPr>
            <p:spPr>
              <a:xfrm>
                <a:off x="1717674" y="1277938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0" name="AutoShape 13"/>
              <p:cNvSpPr/>
              <p:nvPr/>
            </p:nvSpPr>
            <p:spPr>
              <a:xfrm>
                <a:off x="5111751" y="563563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1" name="AutoShape 14"/>
              <p:cNvSpPr/>
              <p:nvPr/>
            </p:nvSpPr>
            <p:spPr>
              <a:xfrm>
                <a:off x="468313" y="241300"/>
                <a:ext cx="7621589" cy="549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2" name="AutoShape 15"/>
              <p:cNvSpPr/>
              <p:nvPr/>
            </p:nvSpPr>
            <p:spPr>
              <a:xfrm>
                <a:off x="0" y="0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3" name="AutoShape 16"/>
              <p:cNvSpPr/>
              <p:nvPr/>
            </p:nvSpPr>
            <p:spPr>
              <a:xfrm>
                <a:off x="0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4" name="AutoShape 17"/>
              <p:cNvSpPr/>
              <p:nvPr/>
            </p:nvSpPr>
            <p:spPr>
              <a:xfrm>
                <a:off x="8197851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5" name="AutoShape 18"/>
              <p:cNvSpPr/>
              <p:nvPr/>
            </p:nvSpPr>
            <p:spPr>
              <a:xfrm>
                <a:off x="0" y="5986463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6" name="AutoShape 19"/>
              <p:cNvSpPr/>
              <p:nvPr/>
            </p:nvSpPr>
            <p:spPr>
              <a:xfrm>
                <a:off x="8197851" y="184150"/>
                <a:ext cx="125414" cy="2970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7" name="AutoShape 20"/>
              <p:cNvSpPr/>
              <p:nvPr/>
            </p:nvSpPr>
            <p:spPr>
              <a:xfrm>
                <a:off x="1087437" y="6011863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8" name="AutoShape 21"/>
              <p:cNvSpPr/>
              <p:nvPr/>
            </p:nvSpPr>
            <p:spPr>
              <a:xfrm>
                <a:off x="4011612" y="5986463"/>
                <a:ext cx="2732089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" name="AutoShape 22"/>
              <p:cNvSpPr/>
              <p:nvPr/>
            </p:nvSpPr>
            <p:spPr>
              <a:xfrm>
                <a:off x="8197851" y="2855913"/>
                <a:ext cx="125414" cy="2165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0" name="AutoShape 23"/>
              <p:cNvSpPr/>
              <p:nvPr/>
            </p:nvSpPr>
            <p:spPr>
              <a:xfrm>
                <a:off x="0" y="0"/>
                <a:ext cx="168276" cy="338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" name="AutoShape 24"/>
              <p:cNvSpPr/>
              <p:nvPr/>
            </p:nvSpPr>
            <p:spPr>
              <a:xfrm>
                <a:off x="22225" y="369888"/>
                <a:ext cx="146051" cy="26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2" name="AutoShape 25"/>
              <p:cNvSpPr/>
              <p:nvPr/>
            </p:nvSpPr>
            <p:spPr>
              <a:xfrm>
                <a:off x="1452563" y="0"/>
                <a:ext cx="40100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" name="AutoShape 26"/>
              <p:cNvSpPr/>
              <p:nvPr/>
            </p:nvSpPr>
            <p:spPr>
              <a:xfrm>
                <a:off x="4483101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18" name="Group 27"/>
            <p:cNvGrpSpPr/>
            <p:nvPr/>
          </p:nvGrpSpPr>
          <p:grpSpPr>
            <a:xfrm>
              <a:off x="-1" y="-1"/>
              <a:ext cx="1978025" cy="1955801"/>
              <a:chOff x="0" y="0"/>
              <a:chExt cx="1978024" cy="1955800"/>
            </a:xfrm>
          </p:grpSpPr>
          <p:sp>
            <p:nvSpPr>
              <p:cNvPr id="315" name="Rectangle 28"/>
              <p:cNvSpPr/>
              <p:nvPr/>
            </p:nvSpPr>
            <p:spPr>
              <a:xfrm>
                <a:off x="-1" y="-1"/>
                <a:ext cx="1978025" cy="1955801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6" name="Rectangle 29"/>
              <p:cNvSpPr/>
              <p:nvPr/>
            </p:nvSpPr>
            <p:spPr>
              <a:xfrm>
                <a:off x="390524" y="320674"/>
                <a:ext cx="1587500" cy="1635126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7" name="Rectangle 30"/>
              <p:cNvSpPr/>
              <p:nvPr/>
            </p:nvSpPr>
            <p:spPr>
              <a:xfrm>
                <a:off x="-1" y="-1"/>
                <a:ext cx="1860550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20" name="Text Box 31"/>
          <p:cNvSpPr txBox="1"/>
          <p:nvPr/>
        </p:nvSpPr>
        <p:spPr>
          <a:xfrm>
            <a:off x="488489" y="6545276"/>
            <a:ext cx="896272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defTabSz="914400" rtl="0">
              <a:spcBef>
                <a:spcPts val="6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</a:t>
            </a:r>
            <a:r>
              <a:rPr sz="1000"/>
              <a:t>2006</a:t>
            </a:r>
            <a:r>
              <a:t> TBBMI</a:t>
            </a:r>
          </a:p>
        </p:txBody>
      </p:sp>
      <p:sp>
        <p:nvSpPr>
          <p:cNvPr id="321" name="Text Box 32"/>
          <p:cNvSpPr txBox="1"/>
          <p:nvPr/>
        </p:nvSpPr>
        <p:spPr>
          <a:xfrm>
            <a:off x="7602136" y="6513036"/>
            <a:ext cx="7374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9.7.04SL.</a:t>
            </a:r>
          </a:p>
        </p:txBody>
      </p:sp>
      <p:sp>
        <p:nvSpPr>
          <p:cNvPr id="3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roup 1"/>
          <p:cNvGrpSpPr/>
          <p:nvPr/>
        </p:nvGrpSpPr>
        <p:grpSpPr>
          <a:xfrm>
            <a:off x="-1" y="-1"/>
            <a:ext cx="9132890" cy="6843714"/>
            <a:chOff x="0" y="0"/>
            <a:chExt cx="9132888" cy="6843712"/>
          </a:xfrm>
        </p:grpSpPr>
        <p:sp>
          <p:nvSpPr>
            <p:cNvPr id="332" name="Rectangle 2"/>
            <p:cNvSpPr/>
            <p:nvPr/>
          </p:nvSpPr>
          <p:spPr>
            <a:xfrm>
              <a:off x="-1" y="0"/>
              <a:ext cx="9132890" cy="6843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56" name="Group 3"/>
            <p:cNvGrpSpPr/>
            <p:nvPr/>
          </p:nvGrpSpPr>
          <p:grpSpPr>
            <a:xfrm>
              <a:off x="390524" y="323849"/>
              <a:ext cx="8366127" cy="6170615"/>
              <a:chOff x="0" y="0"/>
              <a:chExt cx="8366126" cy="6170613"/>
            </a:xfrm>
          </p:grpSpPr>
          <p:sp>
            <p:nvSpPr>
              <p:cNvPr id="333" name="Rectangle 4"/>
              <p:cNvSpPr/>
              <p:nvPr/>
            </p:nvSpPr>
            <p:spPr>
              <a:xfrm>
                <a:off x="76200" y="38100"/>
                <a:ext cx="8281990" cy="6110289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dist="197566" dir="2700000" rotWithShape="0">
                  <a:srgbClr val="000000">
                    <a:alpha val="7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4" name="AutoShape 5"/>
              <p:cNvSpPr/>
              <p:nvPr/>
            </p:nvSpPr>
            <p:spPr>
              <a:xfrm>
                <a:off x="4375151" y="276225"/>
                <a:ext cx="2238376" cy="5457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" name="AutoShape 6"/>
              <p:cNvSpPr/>
              <p:nvPr/>
            </p:nvSpPr>
            <p:spPr>
              <a:xfrm>
                <a:off x="438150" y="5095876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6" name="AutoShape 7"/>
              <p:cNvSpPr/>
              <p:nvPr/>
            </p:nvSpPr>
            <p:spPr>
              <a:xfrm>
                <a:off x="6569076" y="309563"/>
                <a:ext cx="1652589" cy="279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7" name="AutoShape 8"/>
              <p:cNvSpPr/>
              <p:nvPr/>
            </p:nvSpPr>
            <p:spPr>
              <a:xfrm>
                <a:off x="406399" y="1622425"/>
                <a:ext cx="7748591" cy="222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8" name="AutoShape 9"/>
              <p:cNvSpPr/>
              <p:nvPr/>
            </p:nvSpPr>
            <p:spPr>
              <a:xfrm>
                <a:off x="273050" y="547688"/>
                <a:ext cx="7924801" cy="516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" name="AutoShape 10"/>
              <p:cNvSpPr/>
              <p:nvPr/>
            </p:nvSpPr>
            <p:spPr>
              <a:xfrm>
                <a:off x="449263" y="493713"/>
                <a:ext cx="1065213" cy="958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" name="AutoShape 11"/>
              <p:cNvSpPr/>
              <p:nvPr/>
            </p:nvSpPr>
            <p:spPr>
              <a:xfrm>
                <a:off x="406400" y="276225"/>
                <a:ext cx="1801814" cy="402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" name="AutoShape 12"/>
              <p:cNvSpPr/>
              <p:nvPr/>
            </p:nvSpPr>
            <p:spPr>
              <a:xfrm>
                <a:off x="1717674" y="1277938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" name="AutoShape 13"/>
              <p:cNvSpPr/>
              <p:nvPr/>
            </p:nvSpPr>
            <p:spPr>
              <a:xfrm>
                <a:off x="5111751" y="563563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" name="AutoShape 14"/>
              <p:cNvSpPr/>
              <p:nvPr/>
            </p:nvSpPr>
            <p:spPr>
              <a:xfrm>
                <a:off x="468313" y="241300"/>
                <a:ext cx="7621589" cy="549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" name="AutoShape 15"/>
              <p:cNvSpPr/>
              <p:nvPr/>
            </p:nvSpPr>
            <p:spPr>
              <a:xfrm>
                <a:off x="0" y="0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" name="AutoShape 16"/>
              <p:cNvSpPr/>
              <p:nvPr/>
            </p:nvSpPr>
            <p:spPr>
              <a:xfrm>
                <a:off x="0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" name="AutoShape 17"/>
              <p:cNvSpPr/>
              <p:nvPr/>
            </p:nvSpPr>
            <p:spPr>
              <a:xfrm>
                <a:off x="8197851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7" name="AutoShape 18"/>
              <p:cNvSpPr/>
              <p:nvPr/>
            </p:nvSpPr>
            <p:spPr>
              <a:xfrm>
                <a:off x="0" y="5986463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8" name="AutoShape 19"/>
              <p:cNvSpPr/>
              <p:nvPr/>
            </p:nvSpPr>
            <p:spPr>
              <a:xfrm>
                <a:off x="8197851" y="184150"/>
                <a:ext cx="125414" cy="2970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9" name="AutoShape 20"/>
              <p:cNvSpPr/>
              <p:nvPr/>
            </p:nvSpPr>
            <p:spPr>
              <a:xfrm>
                <a:off x="1087437" y="6011863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" name="AutoShape 21"/>
              <p:cNvSpPr/>
              <p:nvPr/>
            </p:nvSpPr>
            <p:spPr>
              <a:xfrm>
                <a:off x="4011612" y="5986463"/>
                <a:ext cx="2732089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" name="AutoShape 22"/>
              <p:cNvSpPr/>
              <p:nvPr/>
            </p:nvSpPr>
            <p:spPr>
              <a:xfrm>
                <a:off x="8197851" y="2855913"/>
                <a:ext cx="125414" cy="2165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2" name="AutoShape 23"/>
              <p:cNvSpPr/>
              <p:nvPr/>
            </p:nvSpPr>
            <p:spPr>
              <a:xfrm>
                <a:off x="0" y="0"/>
                <a:ext cx="168276" cy="338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3" name="AutoShape 24"/>
              <p:cNvSpPr/>
              <p:nvPr/>
            </p:nvSpPr>
            <p:spPr>
              <a:xfrm>
                <a:off x="22225" y="369888"/>
                <a:ext cx="146051" cy="26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" name="AutoShape 25"/>
              <p:cNvSpPr/>
              <p:nvPr/>
            </p:nvSpPr>
            <p:spPr>
              <a:xfrm>
                <a:off x="1452563" y="0"/>
                <a:ext cx="40100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5" name="AutoShape 26"/>
              <p:cNvSpPr/>
              <p:nvPr/>
            </p:nvSpPr>
            <p:spPr>
              <a:xfrm>
                <a:off x="4483101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60" name="Group 27"/>
            <p:cNvGrpSpPr/>
            <p:nvPr/>
          </p:nvGrpSpPr>
          <p:grpSpPr>
            <a:xfrm>
              <a:off x="-1" y="-1"/>
              <a:ext cx="1978025" cy="1955801"/>
              <a:chOff x="0" y="0"/>
              <a:chExt cx="1978024" cy="1955800"/>
            </a:xfrm>
          </p:grpSpPr>
          <p:sp>
            <p:nvSpPr>
              <p:cNvPr id="357" name="Rectangle 28"/>
              <p:cNvSpPr/>
              <p:nvPr/>
            </p:nvSpPr>
            <p:spPr>
              <a:xfrm>
                <a:off x="-1" y="-1"/>
                <a:ext cx="1978025" cy="1955801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8" name="Rectangle 29"/>
              <p:cNvSpPr/>
              <p:nvPr/>
            </p:nvSpPr>
            <p:spPr>
              <a:xfrm>
                <a:off x="390524" y="320674"/>
                <a:ext cx="1587500" cy="1635126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9" name="Rectangle 30"/>
              <p:cNvSpPr/>
              <p:nvPr/>
            </p:nvSpPr>
            <p:spPr>
              <a:xfrm>
                <a:off x="-1" y="-1"/>
                <a:ext cx="1860550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62" name="Text Box 31"/>
          <p:cNvSpPr txBox="1"/>
          <p:nvPr/>
        </p:nvSpPr>
        <p:spPr>
          <a:xfrm>
            <a:off x="488489" y="6545276"/>
            <a:ext cx="896272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defTabSz="914400" rtl="0">
              <a:spcBef>
                <a:spcPts val="6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</a:t>
            </a:r>
            <a:r>
              <a:rPr sz="1000"/>
              <a:t>2006</a:t>
            </a:r>
            <a:r>
              <a:t> TBBMI</a:t>
            </a:r>
          </a:p>
        </p:txBody>
      </p:sp>
      <p:sp>
        <p:nvSpPr>
          <p:cNvPr id="363" name="Text Box 32"/>
          <p:cNvSpPr txBox="1"/>
          <p:nvPr/>
        </p:nvSpPr>
        <p:spPr>
          <a:xfrm>
            <a:off x="7602136" y="6513036"/>
            <a:ext cx="7374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9.7.04SL.</a:t>
            </a:r>
          </a:p>
        </p:txBody>
      </p:sp>
      <p:sp>
        <p:nvSpPr>
          <p:cNvPr id="3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roup 1"/>
          <p:cNvGrpSpPr/>
          <p:nvPr/>
        </p:nvGrpSpPr>
        <p:grpSpPr>
          <a:xfrm>
            <a:off x="0" y="0"/>
            <a:ext cx="9132890" cy="6843714"/>
            <a:chOff x="0" y="0"/>
            <a:chExt cx="9132888" cy="6843712"/>
          </a:xfrm>
        </p:grpSpPr>
        <p:sp>
          <p:nvSpPr>
            <p:cNvPr id="372" name="Rectangle 2"/>
            <p:cNvSpPr/>
            <p:nvPr/>
          </p:nvSpPr>
          <p:spPr>
            <a:xfrm>
              <a:off x="-1" y="0"/>
              <a:ext cx="9132890" cy="6843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96" name="Group 3"/>
            <p:cNvGrpSpPr/>
            <p:nvPr/>
          </p:nvGrpSpPr>
          <p:grpSpPr>
            <a:xfrm>
              <a:off x="390524" y="323849"/>
              <a:ext cx="8366127" cy="6170615"/>
              <a:chOff x="0" y="0"/>
              <a:chExt cx="8366126" cy="6170613"/>
            </a:xfrm>
          </p:grpSpPr>
          <p:sp>
            <p:nvSpPr>
              <p:cNvPr id="373" name="Rectangle 4"/>
              <p:cNvSpPr/>
              <p:nvPr/>
            </p:nvSpPr>
            <p:spPr>
              <a:xfrm>
                <a:off x="76200" y="38100"/>
                <a:ext cx="8281990" cy="6110289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dist="197566" dir="2700000" rotWithShape="0">
                  <a:srgbClr val="000000">
                    <a:alpha val="7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4" name="AutoShape 5"/>
              <p:cNvSpPr/>
              <p:nvPr/>
            </p:nvSpPr>
            <p:spPr>
              <a:xfrm>
                <a:off x="4375151" y="276225"/>
                <a:ext cx="2238376" cy="5457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5" name="AutoShape 6"/>
              <p:cNvSpPr/>
              <p:nvPr/>
            </p:nvSpPr>
            <p:spPr>
              <a:xfrm>
                <a:off x="438150" y="5095876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6" name="AutoShape 7"/>
              <p:cNvSpPr/>
              <p:nvPr/>
            </p:nvSpPr>
            <p:spPr>
              <a:xfrm>
                <a:off x="6569076" y="309563"/>
                <a:ext cx="1652589" cy="279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7" name="AutoShape 8"/>
              <p:cNvSpPr/>
              <p:nvPr/>
            </p:nvSpPr>
            <p:spPr>
              <a:xfrm>
                <a:off x="406399" y="1622425"/>
                <a:ext cx="7748591" cy="222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8" name="AutoShape 9"/>
              <p:cNvSpPr/>
              <p:nvPr/>
            </p:nvSpPr>
            <p:spPr>
              <a:xfrm>
                <a:off x="273050" y="547688"/>
                <a:ext cx="7924801" cy="516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9" name="AutoShape 10"/>
              <p:cNvSpPr/>
              <p:nvPr/>
            </p:nvSpPr>
            <p:spPr>
              <a:xfrm>
                <a:off x="449263" y="493713"/>
                <a:ext cx="1065213" cy="958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0" name="AutoShape 11"/>
              <p:cNvSpPr/>
              <p:nvPr/>
            </p:nvSpPr>
            <p:spPr>
              <a:xfrm>
                <a:off x="406400" y="276225"/>
                <a:ext cx="1801814" cy="402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1" name="AutoShape 12"/>
              <p:cNvSpPr/>
              <p:nvPr/>
            </p:nvSpPr>
            <p:spPr>
              <a:xfrm>
                <a:off x="1717674" y="1277938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" name="AutoShape 13"/>
              <p:cNvSpPr/>
              <p:nvPr/>
            </p:nvSpPr>
            <p:spPr>
              <a:xfrm>
                <a:off x="5111751" y="563563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" name="AutoShape 14"/>
              <p:cNvSpPr/>
              <p:nvPr/>
            </p:nvSpPr>
            <p:spPr>
              <a:xfrm>
                <a:off x="468313" y="241300"/>
                <a:ext cx="7621589" cy="549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" name="AutoShape 15"/>
              <p:cNvSpPr/>
              <p:nvPr/>
            </p:nvSpPr>
            <p:spPr>
              <a:xfrm>
                <a:off x="0" y="0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" name="AutoShape 16"/>
              <p:cNvSpPr/>
              <p:nvPr/>
            </p:nvSpPr>
            <p:spPr>
              <a:xfrm>
                <a:off x="0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6" name="AutoShape 17"/>
              <p:cNvSpPr/>
              <p:nvPr/>
            </p:nvSpPr>
            <p:spPr>
              <a:xfrm>
                <a:off x="8197851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7" name="AutoShape 18"/>
              <p:cNvSpPr/>
              <p:nvPr/>
            </p:nvSpPr>
            <p:spPr>
              <a:xfrm>
                <a:off x="0" y="5986463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8" name="AutoShape 19"/>
              <p:cNvSpPr/>
              <p:nvPr/>
            </p:nvSpPr>
            <p:spPr>
              <a:xfrm>
                <a:off x="8197851" y="184150"/>
                <a:ext cx="125414" cy="2970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9" name="AutoShape 20"/>
              <p:cNvSpPr/>
              <p:nvPr/>
            </p:nvSpPr>
            <p:spPr>
              <a:xfrm>
                <a:off x="1087437" y="6011863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0" name="AutoShape 21"/>
              <p:cNvSpPr/>
              <p:nvPr/>
            </p:nvSpPr>
            <p:spPr>
              <a:xfrm>
                <a:off x="4011612" y="5986463"/>
                <a:ext cx="2732089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1" name="AutoShape 22"/>
              <p:cNvSpPr/>
              <p:nvPr/>
            </p:nvSpPr>
            <p:spPr>
              <a:xfrm>
                <a:off x="8197851" y="2855913"/>
                <a:ext cx="125414" cy="2165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2" name="AutoShape 23"/>
              <p:cNvSpPr/>
              <p:nvPr/>
            </p:nvSpPr>
            <p:spPr>
              <a:xfrm>
                <a:off x="0" y="0"/>
                <a:ext cx="168276" cy="338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3" name="AutoShape 24"/>
              <p:cNvSpPr/>
              <p:nvPr/>
            </p:nvSpPr>
            <p:spPr>
              <a:xfrm>
                <a:off x="22225" y="369888"/>
                <a:ext cx="146051" cy="26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" name="AutoShape 25"/>
              <p:cNvSpPr/>
              <p:nvPr/>
            </p:nvSpPr>
            <p:spPr>
              <a:xfrm>
                <a:off x="1452563" y="0"/>
                <a:ext cx="40100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" name="AutoShape 26"/>
              <p:cNvSpPr/>
              <p:nvPr/>
            </p:nvSpPr>
            <p:spPr>
              <a:xfrm>
                <a:off x="4483101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400" name="Group 27"/>
            <p:cNvGrpSpPr/>
            <p:nvPr/>
          </p:nvGrpSpPr>
          <p:grpSpPr>
            <a:xfrm>
              <a:off x="-1" y="-1"/>
              <a:ext cx="1978025" cy="1955801"/>
              <a:chOff x="0" y="0"/>
              <a:chExt cx="1978024" cy="1955800"/>
            </a:xfrm>
          </p:grpSpPr>
          <p:sp>
            <p:nvSpPr>
              <p:cNvPr id="397" name="Rectangle 28"/>
              <p:cNvSpPr/>
              <p:nvPr/>
            </p:nvSpPr>
            <p:spPr>
              <a:xfrm>
                <a:off x="-1" y="-1"/>
                <a:ext cx="1978025" cy="1955801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" name="Rectangle 29"/>
              <p:cNvSpPr/>
              <p:nvPr/>
            </p:nvSpPr>
            <p:spPr>
              <a:xfrm>
                <a:off x="390524" y="320674"/>
                <a:ext cx="1587500" cy="1635126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9" name="Rectangle 30"/>
              <p:cNvSpPr/>
              <p:nvPr/>
            </p:nvSpPr>
            <p:spPr>
              <a:xfrm>
                <a:off x="-1" y="-1"/>
                <a:ext cx="1860550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ar-SA" sz="4000" dirty="0">
                    <a:solidFill>
                      <a:srgbClr val="FFFF00"/>
                    </a:solidFill>
                  </a:rPr>
                  <a:t>تكميل الصورة</a:t>
                </a:r>
                <a:endParaRPr sz="40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402" name="Text Box 31"/>
          <p:cNvSpPr txBox="1"/>
          <p:nvPr/>
        </p:nvSpPr>
        <p:spPr>
          <a:xfrm>
            <a:off x="579478" y="6543353"/>
            <a:ext cx="71429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defTabSz="914400" rtl="0">
              <a:spcBef>
                <a:spcPts val="6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403" name="Text Box 32"/>
          <p:cNvSpPr txBox="1"/>
          <p:nvPr/>
        </p:nvSpPr>
        <p:spPr>
          <a:xfrm>
            <a:off x="7602136" y="6513036"/>
            <a:ext cx="7374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9.7.04SL.</a:t>
            </a:r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1"/>
          <p:cNvGrpSpPr/>
          <p:nvPr/>
        </p:nvGrpSpPr>
        <p:grpSpPr>
          <a:xfrm>
            <a:off x="-1" y="-1"/>
            <a:ext cx="9132890" cy="6843714"/>
            <a:chOff x="0" y="0"/>
            <a:chExt cx="9132888" cy="6843712"/>
          </a:xfrm>
        </p:grpSpPr>
        <p:sp>
          <p:nvSpPr>
            <p:cNvPr id="411" name="Rectangle 2"/>
            <p:cNvSpPr/>
            <p:nvPr/>
          </p:nvSpPr>
          <p:spPr>
            <a:xfrm>
              <a:off x="-1" y="0"/>
              <a:ext cx="9132890" cy="6843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35" name="Group 3"/>
            <p:cNvGrpSpPr/>
            <p:nvPr/>
          </p:nvGrpSpPr>
          <p:grpSpPr>
            <a:xfrm>
              <a:off x="390524" y="323849"/>
              <a:ext cx="8366127" cy="6170615"/>
              <a:chOff x="0" y="0"/>
              <a:chExt cx="8366126" cy="6170613"/>
            </a:xfrm>
          </p:grpSpPr>
          <p:sp>
            <p:nvSpPr>
              <p:cNvPr id="412" name="Rectangle 4"/>
              <p:cNvSpPr/>
              <p:nvPr/>
            </p:nvSpPr>
            <p:spPr>
              <a:xfrm>
                <a:off x="76200" y="38100"/>
                <a:ext cx="8281990" cy="6110289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dist="197566" dir="2700000" rotWithShape="0">
                  <a:srgbClr val="000000">
                    <a:alpha val="7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3" name="AutoShape 5"/>
              <p:cNvSpPr/>
              <p:nvPr/>
            </p:nvSpPr>
            <p:spPr>
              <a:xfrm>
                <a:off x="4375151" y="276225"/>
                <a:ext cx="2238376" cy="5457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4" name="AutoShape 6"/>
              <p:cNvSpPr/>
              <p:nvPr/>
            </p:nvSpPr>
            <p:spPr>
              <a:xfrm>
                <a:off x="438150" y="5095876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5" name="AutoShape 7"/>
              <p:cNvSpPr/>
              <p:nvPr/>
            </p:nvSpPr>
            <p:spPr>
              <a:xfrm>
                <a:off x="6569076" y="309563"/>
                <a:ext cx="1652589" cy="279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6" name="AutoShape 8"/>
              <p:cNvSpPr/>
              <p:nvPr/>
            </p:nvSpPr>
            <p:spPr>
              <a:xfrm>
                <a:off x="406399" y="1622425"/>
                <a:ext cx="7748591" cy="222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7" name="AutoShape 9"/>
              <p:cNvSpPr/>
              <p:nvPr/>
            </p:nvSpPr>
            <p:spPr>
              <a:xfrm>
                <a:off x="273050" y="547688"/>
                <a:ext cx="7924801" cy="516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8" name="AutoShape 10"/>
              <p:cNvSpPr/>
              <p:nvPr/>
            </p:nvSpPr>
            <p:spPr>
              <a:xfrm>
                <a:off x="449263" y="493713"/>
                <a:ext cx="1065213" cy="958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9" name="AutoShape 11"/>
              <p:cNvSpPr/>
              <p:nvPr/>
            </p:nvSpPr>
            <p:spPr>
              <a:xfrm>
                <a:off x="406400" y="276225"/>
                <a:ext cx="1801814" cy="402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0" name="AutoShape 12"/>
              <p:cNvSpPr/>
              <p:nvPr/>
            </p:nvSpPr>
            <p:spPr>
              <a:xfrm>
                <a:off x="1717674" y="1277938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1" name="AutoShape 13"/>
              <p:cNvSpPr/>
              <p:nvPr/>
            </p:nvSpPr>
            <p:spPr>
              <a:xfrm>
                <a:off x="5111751" y="563563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2" name="AutoShape 14"/>
              <p:cNvSpPr/>
              <p:nvPr/>
            </p:nvSpPr>
            <p:spPr>
              <a:xfrm>
                <a:off x="468313" y="241300"/>
                <a:ext cx="7621589" cy="549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3" name="AutoShape 15"/>
              <p:cNvSpPr/>
              <p:nvPr/>
            </p:nvSpPr>
            <p:spPr>
              <a:xfrm>
                <a:off x="0" y="0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4" name="AutoShape 16"/>
              <p:cNvSpPr/>
              <p:nvPr/>
            </p:nvSpPr>
            <p:spPr>
              <a:xfrm>
                <a:off x="0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5" name="AutoShape 17"/>
              <p:cNvSpPr/>
              <p:nvPr/>
            </p:nvSpPr>
            <p:spPr>
              <a:xfrm>
                <a:off x="8197851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6" name="AutoShape 18"/>
              <p:cNvSpPr/>
              <p:nvPr/>
            </p:nvSpPr>
            <p:spPr>
              <a:xfrm>
                <a:off x="0" y="5986463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7" name="AutoShape 19"/>
              <p:cNvSpPr/>
              <p:nvPr/>
            </p:nvSpPr>
            <p:spPr>
              <a:xfrm>
                <a:off x="8197851" y="184150"/>
                <a:ext cx="125414" cy="2970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8" name="AutoShape 20"/>
              <p:cNvSpPr/>
              <p:nvPr/>
            </p:nvSpPr>
            <p:spPr>
              <a:xfrm>
                <a:off x="1087437" y="6011863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9" name="AutoShape 21"/>
              <p:cNvSpPr/>
              <p:nvPr/>
            </p:nvSpPr>
            <p:spPr>
              <a:xfrm>
                <a:off x="4011612" y="5986463"/>
                <a:ext cx="2732089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0" name="AutoShape 22"/>
              <p:cNvSpPr/>
              <p:nvPr/>
            </p:nvSpPr>
            <p:spPr>
              <a:xfrm>
                <a:off x="8197851" y="2855913"/>
                <a:ext cx="125414" cy="2165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1" name="AutoShape 23"/>
              <p:cNvSpPr/>
              <p:nvPr/>
            </p:nvSpPr>
            <p:spPr>
              <a:xfrm>
                <a:off x="0" y="0"/>
                <a:ext cx="168276" cy="338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2" name="AutoShape 24"/>
              <p:cNvSpPr/>
              <p:nvPr/>
            </p:nvSpPr>
            <p:spPr>
              <a:xfrm>
                <a:off x="22225" y="369888"/>
                <a:ext cx="146051" cy="26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3" name="AutoShape 25"/>
              <p:cNvSpPr/>
              <p:nvPr/>
            </p:nvSpPr>
            <p:spPr>
              <a:xfrm>
                <a:off x="1452563" y="0"/>
                <a:ext cx="40100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4" name="AutoShape 26"/>
              <p:cNvSpPr/>
              <p:nvPr/>
            </p:nvSpPr>
            <p:spPr>
              <a:xfrm>
                <a:off x="4483101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439" name="Group 27"/>
            <p:cNvGrpSpPr/>
            <p:nvPr/>
          </p:nvGrpSpPr>
          <p:grpSpPr>
            <a:xfrm>
              <a:off x="-1" y="-1"/>
              <a:ext cx="1978025" cy="1955801"/>
              <a:chOff x="0" y="0"/>
              <a:chExt cx="1978024" cy="1955800"/>
            </a:xfrm>
          </p:grpSpPr>
          <p:sp>
            <p:nvSpPr>
              <p:cNvPr id="436" name="Rectangle 28"/>
              <p:cNvSpPr/>
              <p:nvPr/>
            </p:nvSpPr>
            <p:spPr>
              <a:xfrm>
                <a:off x="-1" y="-1"/>
                <a:ext cx="1978025" cy="1955801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7" name="Rectangle 29"/>
              <p:cNvSpPr/>
              <p:nvPr/>
            </p:nvSpPr>
            <p:spPr>
              <a:xfrm>
                <a:off x="390524" y="320674"/>
                <a:ext cx="1587500" cy="1635126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8" name="Rectangle 30"/>
              <p:cNvSpPr/>
              <p:nvPr/>
            </p:nvSpPr>
            <p:spPr>
              <a:xfrm>
                <a:off x="-1" y="-1"/>
                <a:ext cx="1860550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441" name="Text Box 31"/>
          <p:cNvSpPr txBox="1"/>
          <p:nvPr/>
        </p:nvSpPr>
        <p:spPr>
          <a:xfrm>
            <a:off x="491312" y="6535659"/>
            <a:ext cx="89062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defTabSz="914400" rtl="0">
              <a:spcBef>
                <a:spcPts val="6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© </a:t>
            </a:r>
            <a:r>
              <a:rPr lang="ar-SA" sz="1000" dirty="0"/>
              <a:t>2023</a:t>
            </a:r>
            <a:r>
              <a:rPr dirty="0"/>
              <a:t> TBBMI</a:t>
            </a:r>
          </a:p>
        </p:txBody>
      </p:sp>
      <p:sp>
        <p:nvSpPr>
          <p:cNvPr id="442" name="Text Box 32"/>
          <p:cNvSpPr txBox="1"/>
          <p:nvPr/>
        </p:nvSpPr>
        <p:spPr>
          <a:xfrm>
            <a:off x="7602136" y="6513036"/>
            <a:ext cx="7374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9.7.04SL.</a:t>
            </a:r>
          </a:p>
        </p:txBody>
      </p:sp>
      <p:sp>
        <p:nvSpPr>
          <p:cNvPr id="44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r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4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/>
          <a:lstStyle>
            <a:lvl2pPr marL="829355" indent="-373742"/>
            <a:lvl3pPr marL="1319212" indent="-406400"/>
            <a:lvl4pPr marL="1954213" indent="-584200"/>
            <a:lvl5pPr marL="2411413" indent="-584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4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roup 1"/>
          <p:cNvGrpSpPr/>
          <p:nvPr/>
        </p:nvGrpSpPr>
        <p:grpSpPr>
          <a:xfrm>
            <a:off x="-1" y="-1"/>
            <a:ext cx="9132890" cy="6843714"/>
            <a:chOff x="0" y="0"/>
            <a:chExt cx="9132888" cy="6843712"/>
          </a:xfrm>
        </p:grpSpPr>
        <p:sp>
          <p:nvSpPr>
            <p:cNvPr id="453" name="Rectangle 2"/>
            <p:cNvSpPr/>
            <p:nvPr/>
          </p:nvSpPr>
          <p:spPr>
            <a:xfrm>
              <a:off x="-1" y="0"/>
              <a:ext cx="9132890" cy="6843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77" name="Group 3"/>
            <p:cNvGrpSpPr/>
            <p:nvPr/>
          </p:nvGrpSpPr>
          <p:grpSpPr>
            <a:xfrm>
              <a:off x="390524" y="323849"/>
              <a:ext cx="8366127" cy="6170615"/>
              <a:chOff x="0" y="0"/>
              <a:chExt cx="8366126" cy="6170613"/>
            </a:xfrm>
          </p:grpSpPr>
          <p:sp>
            <p:nvSpPr>
              <p:cNvPr id="454" name="Rectangle 4"/>
              <p:cNvSpPr/>
              <p:nvPr/>
            </p:nvSpPr>
            <p:spPr>
              <a:xfrm>
                <a:off x="76200" y="38100"/>
                <a:ext cx="8281990" cy="6110289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dist="197566" dir="2700000" rotWithShape="0">
                  <a:srgbClr val="000000">
                    <a:alpha val="7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5" name="AutoShape 5"/>
              <p:cNvSpPr/>
              <p:nvPr/>
            </p:nvSpPr>
            <p:spPr>
              <a:xfrm>
                <a:off x="4375151" y="276225"/>
                <a:ext cx="2238376" cy="5457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6" name="AutoShape 6"/>
              <p:cNvSpPr/>
              <p:nvPr/>
            </p:nvSpPr>
            <p:spPr>
              <a:xfrm>
                <a:off x="438150" y="5095876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7" name="AutoShape 7"/>
              <p:cNvSpPr/>
              <p:nvPr/>
            </p:nvSpPr>
            <p:spPr>
              <a:xfrm>
                <a:off x="6569076" y="309563"/>
                <a:ext cx="1652589" cy="279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8" name="AutoShape 8"/>
              <p:cNvSpPr/>
              <p:nvPr/>
            </p:nvSpPr>
            <p:spPr>
              <a:xfrm>
                <a:off x="406399" y="1622425"/>
                <a:ext cx="7748591" cy="222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9" name="AutoShape 9"/>
              <p:cNvSpPr/>
              <p:nvPr/>
            </p:nvSpPr>
            <p:spPr>
              <a:xfrm>
                <a:off x="273050" y="547688"/>
                <a:ext cx="7924801" cy="516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0" name="AutoShape 10"/>
              <p:cNvSpPr/>
              <p:nvPr/>
            </p:nvSpPr>
            <p:spPr>
              <a:xfrm>
                <a:off x="449263" y="493713"/>
                <a:ext cx="1065213" cy="958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1" name="AutoShape 11"/>
              <p:cNvSpPr/>
              <p:nvPr/>
            </p:nvSpPr>
            <p:spPr>
              <a:xfrm>
                <a:off x="406400" y="276225"/>
                <a:ext cx="1801814" cy="402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2" name="AutoShape 12"/>
              <p:cNvSpPr/>
              <p:nvPr/>
            </p:nvSpPr>
            <p:spPr>
              <a:xfrm>
                <a:off x="1717674" y="1277938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3" name="AutoShape 13"/>
              <p:cNvSpPr/>
              <p:nvPr/>
            </p:nvSpPr>
            <p:spPr>
              <a:xfrm>
                <a:off x="5111751" y="563563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4" name="AutoShape 14"/>
              <p:cNvSpPr/>
              <p:nvPr/>
            </p:nvSpPr>
            <p:spPr>
              <a:xfrm>
                <a:off x="468313" y="241300"/>
                <a:ext cx="7621589" cy="549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5" name="AutoShape 15"/>
              <p:cNvSpPr/>
              <p:nvPr/>
            </p:nvSpPr>
            <p:spPr>
              <a:xfrm>
                <a:off x="0" y="0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6" name="AutoShape 16"/>
              <p:cNvSpPr/>
              <p:nvPr/>
            </p:nvSpPr>
            <p:spPr>
              <a:xfrm>
                <a:off x="0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7" name="AutoShape 17"/>
              <p:cNvSpPr/>
              <p:nvPr/>
            </p:nvSpPr>
            <p:spPr>
              <a:xfrm>
                <a:off x="8197851" y="0"/>
                <a:ext cx="168276" cy="617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8" name="AutoShape 18"/>
              <p:cNvSpPr/>
              <p:nvPr/>
            </p:nvSpPr>
            <p:spPr>
              <a:xfrm>
                <a:off x="0" y="5986463"/>
                <a:ext cx="83661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9" name="AutoShape 19"/>
              <p:cNvSpPr/>
              <p:nvPr/>
            </p:nvSpPr>
            <p:spPr>
              <a:xfrm>
                <a:off x="8197851" y="184150"/>
                <a:ext cx="125414" cy="2970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0" name="AutoShape 20"/>
              <p:cNvSpPr/>
              <p:nvPr/>
            </p:nvSpPr>
            <p:spPr>
              <a:xfrm>
                <a:off x="1087437" y="6011863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1" name="AutoShape 21"/>
              <p:cNvSpPr/>
              <p:nvPr/>
            </p:nvSpPr>
            <p:spPr>
              <a:xfrm>
                <a:off x="4011612" y="5986463"/>
                <a:ext cx="2732089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2" name="AutoShape 22"/>
              <p:cNvSpPr/>
              <p:nvPr/>
            </p:nvSpPr>
            <p:spPr>
              <a:xfrm>
                <a:off x="8197851" y="2855913"/>
                <a:ext cx="125414" cy="2165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3" name="AutoShape 23"/>
              <p:cNvSpPr/>
              <p:nvPr/>
            </p:nvSpPr>
            <p:spPr>
              <a:xfrm>
                <a:off x="0" y="0"/>
                <a:ext cx="168276" cy="338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4" name="AutoShape 24"/>
              <p:cNvSpPr/>
              <p:nvPr/>
            </p:nvSpPr>
            <p:spPr>
              <a:xfrm>
                <a:off x="22225" y="369888"/>
                <a:ext cx="146051" cy="26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5" name="AutoShape 25"/>
              <p:cNvSpPr/>
              <p:nvPr/>
            </p:nvSpPr>
            <p:spPr>
              <a:xfrm>
                <a:off x="1452563" y="0"/>
                <a:ext cx="40100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6" name="AutoShape 26"/>
              <p:cNvSpPr/>
              <p:nvPr/>
            </p:nvSpPr>
            <p:spPr>
              <a:xfrm>
                <a:off x="4483101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481" name="Group 27"/>
            <p:cNvGrpSpPr/>
            <p:nvPr/>
          </p:nvGrpSpPr>
          <p:grpSpPr>
            <a:xfrm>
              <a:off x="-1" y="-1"/>
              <a:ext cx="1978025" cy="1955801"/>
              <a:chOff x="0" y="0"/>
              <a:chExt cx="1978024" cy="1955800"/>
            </a:xfrm>
          </p:grpSpPr>
          <p:sp>
            <p:nvSpPr>
              <p:cNvPr id="478" name="Rectangle 28"/>
              <p:cNvSpPr/>
              <p:nvPr/>
            </p:nvSpPr>
            <p:spPr>
              <a:xfrm>
                <a:off x="-1" y="-1"/>
                <a:ext cx="1978025" cy="1955801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9" name="Rectangle 29"/>
              <p:cNvSpPr/>
              <p:nvPr/>
            </p:nvSpPr>
            <p:spPr>
              <a:xfrm>
                <a:off x="390524" y="320674"/>
                <a:ext cx="1587500" cy="1635126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80" name="Rectangle 30"/>
              <p:cNvSpPr/>
              <p:nvPr/>
            </p:nvSpPr>
            <p:spPr>
              <a:xfrm>
                <a:off x="-1" y="-1"/>
                <a:ext cx="1860550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483" name="Text Box 31"/>
          <p:cNvSpPr txBox="1"/>
          <p:nvPr/>
        </p:nvSpPr>
        <p:spPr>
          <a:xfrm>
            <a:off x="488489" y="6545276"/>
            <a:ext cx="896272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defTabSz="914400" rtl="0">
              <a:spcBef>
                <a:spcPts val="6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</a:t>
            </a:r>
            <a:r>
              <a:rPr sz="1000"/>
              <a:t>2006</a:t>
            </a:r>
            <a:r>
              <a:t> TBBMI</a:t>
            </a:r>
          </a:p>
        </p:txBody>
      </p:sp>
      <p:sp>
        <p:nvSpPr>
          <p:cNvPr id="484" name="Text Box 32"/>
          <p:cNvSpPr txBox="1"/>
          <p:nvPr/>
        </p:nvSpPr>
        <p:spPr>
          <a:xfrm>
            <a:off x="7602136" y="6513036"/>
            <a:ext cx="7374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9.7.04SL.</a:t>
            </a:r>
          </a:p>
        </p:txBody>
      </p:sp>
      <p:sp>
        <p:nvSpPr>
          <p:cNvPr id="48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r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8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roup 2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495" name="Rectangle 3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grpSp>
          <p:nvGrpSpPr>
            <p:cNvPr id="519" name="Group 4"/>
            <p:cNvGrpSpPr/>
            <p:nvPr/>
          </p:nvGrpSpPr>
          <p:grpSpPr>
            <a:xfrm>
              <a:off x="390524" y="323850"/>
              <a:ext cx="8366127" cy="6172201"/>
              <a:chOff x="0" y="0"/>
              <a:chExt cx="8366125" cy="6172200"/>
            </a:xfrm>
          </p:grpSpPr>
          <p:sp>
            <p:nvSpPr>
              <p:cNvPr id="496" name="Rectangle 5"/>
              <p:cNvSpPr/>
              <p:nvPr/>
            </p:nvSpPr>
            <p:spPr>
              <a:xfrm>
                <a:off x="76199" y="38100"/>
                <a:ext cx="8281990" cy="6111876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97" name="Freeform 6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98" name="Freeform 7"/>
              <p:cNvSpPr/>
              <p:nvPr/>
            </p:nvSpPr>
            <p:spPr>
              <a:xfrm>
                <a:off x="438150" y="5097462"/>
                <a:ext cx="3117851" cy="776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99" name="Freeform 8"/>
              <p:cNvSpPr/>
              <p:nvPr/>
            </p:nvSpPr>
            <p:spPr>
              <a:xfrm>
                <a:off x="6569075" y="309562"/>
                <a:ext cx="1652589" cy="279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00" name="Freeform 9"/>
              <p:cNvSpPr/>
              <p:nvPr/>
            </p:nvSpPr>
            <p:spPr>
              <a:xfrm>
                <a:off x="406400" y="1622425"/>
                <a:ext cx="7748589" cy="2225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01" name="Freeform 10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8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02" name="Freeform 11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03" name="Freeform 12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04" name="Freeform 13"/>
              <p:cNvSpPr/>
              <p:nvPr/>
            </p:nvSpPr>
            <p:spPr>
              <a:xfrm>
                <a:off x="1717675" y="1277937"/>
                <a:ext cx="3138489" cy="66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05" name="Freeform 14"/>
              <p:cNvSpPr/>
              <p:nvPr/>
            </p:nvSpPr>
            <p:spPr>
              <a:xfrm>
                <a:off x="5111750" y="563562"/>
                <a:ext cx="2898776" cy="139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06" name="Freeform 15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07" name="Freeform 16"/>
              <p:cNvSpPr/>
              <p:nvPr/>
            </p:nvSpPr>
            <p:spPr>
              <a:xfrm>
                <a:off x="0" y="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08" name="Freeform 17"/>
              <p:cNvSpPr/>
              <p:nvPr/>
            </p:nvSpPr>
            <p:spPr>
              <a:xfrm>
                <a:off x="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09" name="Freeform 18"/>
              <p:cNvSpPr/>
              <p:nvPr/>
            </p:nvSpPr>
            <p:spPr>
              <a:xfrm>
                <a:off x="819785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10" name="Freeform 19"/>
              <p:cNvSpPr/>
              <p:nvPr/>
            </p:nvSpPr>
            <p:spPr>
              <a:xfrm>
                <a:off x="0" y="598805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11" name="Freeform 20"/>
              <p:cNvSpPr/>
              <p:nvPr/>
            </p:nvSpPr>
            <p:spPr>
              <a:xfrm>
                <a:off x="8197850" y="184150"/>
                <a:ext cx="125414" cy="297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12" name="Freeform 21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13" name="Freeform 22"/>
              <p:cNvSpPr/>
              <p:nvPr/>
            </p:nvSpPr>
            <p:spPr>
              <a:xfrm>
                <a:off x="4011613" y="5988050"/>
                <a:ext cx="2732088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14" name="Freeform 23"/>
              <p:cNvSpPr/>
              <p:nvPr/>
            </p:nvSpPr>
            <p:spPr>
              <a:xfrm>
                <a:off x="8197850" y="2855912"/>
                <a:ext cx="125414" cy="216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15" name="Freeform 24"/>
              <p:cNvSpPr/>
              <p:nvPr/>
            </p:nvSpPr>
            <p:spPr>
              <a:xfrm>
                <a:off x="0" y="0"/>
                <a:ext cx="168276" cy="3387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16" name="Freeform 25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17" name="Freeform 26"/>
              <p:cNvSpPr/>
              <p:nvPr/>
            </p:nvSpPr>
            <p:spPr>
              <a:xfrm>
                <a:off x="1452562" y="0"/>
                <a:ext cx="40100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18" name="Freeform 27"/>
              <p:cNvSpPr/>
              <p:nvPr/>
            </p:nvSpPr>
            <p:spPr>
              <a:xfrm>
                <a:off x="4483100" y="0"/>
                <a:ext cx="2711451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</p:grpSp>
        <p:grpSp>
          <p:nvGrpSpPr>
            <p:cNvPr id="523" name="Group 28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520" name="Rectangle 29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21" name="Rectangle 30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22" name="Rectangle 31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</p:grpSp>
      </p:grpSp>
      <p:sp>
        <p:nvSpPr>
          <p:cNvPr id="525" name="Rectangle 32"/>
          <p:cNvSpPr/>
          <p:nvPr/>
        </p:nvSpPr>
        <p:spPr>
          <a:xfrm>
            <a:off x="1562100" y="812800"/>
            <a:ext cx="6934200" cy="53721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000025"/>
              </a:gs>
            </a:gsLst>
            <a:path path="circle">
              <a:fillToRect l="37721" t="-19636" r="62278" b="119636"/>
            </a:path>
          </a:gradFill>
          <a:ln w="76200">
            <a:solidFill>
              <a:schemeClr val="accent2"/>
            </a:solidFill>
            <a:miter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26" name="Rectangle 36"/>
          <p:cNvSpPr txBox="1"/>
          <p:nvPr/>
        </p:nvSpPr>
        <p:spPr>
          <a:xfrm>
            <a:off x="387350" y="438150"/>
            <a:ext cx="2733677" cy="100330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rtl="0">
              <a:defRPr sz="2000" b="1">
                <a:solidFill>
                  <a:srgbClr val="FFD34A"/>
                </a:solidFill>
              </a:defRPr>
            </a:pPr>
            <a:r>
              <a:t> DRESSING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     THE                                    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STAGE</a:t>
            </a:r>
          </a:p>
        </p:txBody>
      </p:sp>
      <p:sp>
        <p:nvSpPr>
          <p:cNvPr id="5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Rectangle 2"/>
          <p:cNvSpPr/>
          <p:nvPr/>
        </p:nvSpPr>
        <p:spPr>
          <a:xfrm>
            <a:off x="-1" y="0"/>
            <a:ext cx="9132890" cy="68453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Off val="-4745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35" name="Rectangle 56"/>
          <p:cNvSpPr/>
          <p:nvPr/>
        </p:nvSpPr>
        <p:spPr>
          <a:xfrm>
            <a:off x="506413" y="415924"/>
            <a:ext cx="8361361" cy="6176965"/>
          </a:xfrm>
          <a:prstGeom prst="rect">
            <a:avLst/>
          </a:prstGeom>
          <a:solidFill>
            <a:srgbClr val="1A000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36" name="Rectangle 3"/>
          <p:cNvSpPr/>
          <p:nvPr/>
        </p:nvSpPr>
        <p:spPr>
          <a:xfrm>
            <a:off x="466724" y="361950"/>
            <a:ext cx="8281990" cy="6111875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37" name="Freeform 4"/>
          <p:cNvSpPr/>
          <p:nvPr/>
        </p:nvSpPr>
        <p:spPr>
          <a:xfrm>
            <a:off x="4765674" y="600074"/>
            <a:ext cx="2238377" cy="545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6" y="138"/>
                </a:lnTo>
                <a:lnTo>
                  <a:pt x="1394" y="207"/>
                </a:lnTo>
                <a:lnTo>
                  <a:pt x="2007" y="138"/>
                </a:lnTo>
                <a:lnTo>
                  <a:pt x="2620" y="339"/>
                </a:lnTo>
                <a:lnTo>
                  <a:pt x="3248" y="477"/>
                </a:lnTo>
                <a:lnTo>
                  <a:pt x="3860" y="616"/>
                </a:lnTo>
                <a:lnTo>
                  <a:pt x="4473" y="886"/>
                </a:lnTo>
                <a:lnTo>
                  <a:pt x="5086" y="1093"/>
                </a:lnTo>
                <a:lnTo>
                  <a:pt x="5239" y="1369"/>
                </a:lnTo>
                <a:lnTo>
                  <a:pt x="5239" y="1639"/>
                </a:lnTo>
                <a:lnTo>
                  <a:pt x="5867" y="1916"/>
                </a:lnTo>
                <a:lnTo>
                  <a:pt x="6327" y="2186"/>
                </a:lnTo>
                <a:lnTo>
                  <a:pt x="6327" y="2531"/>
                </a:lnTo>
                <a:lnTo>
                  <a:pt x="6786" y="2801"/>
                </a:lnTo>
                <a:lnTo>
                  <a:pt x="7093" y="3078"/>
                </a:lnTo>
                <a:lnTo>
                  <a:pt x="6940" y="3624"/>
                </a:lnTo>
                <a:lnTo>
                  <a:pt x="6940" y="3894"/>
                </a:lnTo>
                <a:lnTo>
                  <a:pt x="7246" y="4171"/>
                </a:lnTo>
                <a:lnTo>
                  <a:pt x="7399" y="4441"/>
                </a:lnTo>
                <a:lnTo>
                  <a:pt x="7568" y="4717"/>
                </a:lnTo>
                <a:lnTo>
                  <a:pt x="7568" y="5810"/>
                </a:lnTo>
                <a:lnTo>
                  <a:pt x="7721" y="6086"/>
                </a:lnTo>
                <a:lnTo>
                  <a:pt x="7399" y="6356"/>
                </a:lnTo>
                <a:lnTo>
                  <a:pt x="7246" y="6633"/>
                </a:lnTo>
                <a:lnTo>
                  <a:pt x="7246" y="7179"/>
                </a:lnTo>
                <a:lnTo>
                  <a:pt x="7399" y="7449"/>
                </a:lnTo>
                <a:lnTo>
                  <a:pt x="7399" y="7726"/>
                </a:lnTo>
                <a:lnTo>
                  <a:pt x="7093" y="8065"/>
                </a:lnTo>
                <a:lnTo>
                  <a:pt x="6940" y="8341"/>
                </a:lnTo>
                <a:lnTo>
                  <a:pt x="6940" y="8680"/>
                </a:lnTo>
                <a:lnTo>
                  <a:pt x="6633" y="8957"/>
                </a:lnTo>
                <a:lnTo>
                  <a:pt x="6174" y="9227"/>
                </a:lnTo>
                <a:lnTo>
                  <a:pt x="5867" y="9503"/>
                </a:lnTo>
                <a:lnTo>
                  <a:pt x="5867" y="10049"/>
                </a:lnTo>
                <a:lnTo>
                  <a:pt x="5561" y="10320"/>
                </a:lnTo>
                <a:lnTo>
                  <a:pt x="5408" y="10596"/>
                </a:lnTo>
                <a:lnTo>
                  <a:pt x="5561" y="10866"/>
                </a:lnTo>
                <a:lnTo>
                  <a:pt x="5867" y="11211"/>
                </a:lnTo>
                <a:lnTo>
                  <a:pt x="6786" y="11280"/>
                </a:lnTo>
                <a:lnTo>
                  <a:pt x="7093" y="11620"/>
                </a:lnTo>
                <a:lnTo>
                  <a:pt x="7399" y="11896"/>
                </a:lnTo>
                <a:lnTo>
                  <a:pt x="7568" y="12166"/>
                </a:lnTo>
                <a:lnTo>
                  <a:pt x="7568" y="12442"/>
                </a:lnTo>
                <a:lnTo>
                  <a:pt x="8027" y="12713"/>
                </a:lnTo>
                <a:lnTo>
                  <a:pt x="8027" y="12989"/>
                </a:lnTo>
                <a:lnTo>
                  <a:pt x="8334" y="13328"/>
                </a:lnTo>
                <a:lnTo>
                  <a:pt x="8946" y="13535"/>
                </a:lnTo>
                <a:lnTo>
                  <a:pt x="9406" y="13805"/>
                </a:lnTo>
                <a:lnTo>
                  <a:pt x="9559" y="14289"/>
                </a:lnTo>
                <a:lnTo>
                  <a:pt x="10494" y="14352"/>
                </a:lnTo>
                <a:lnTo>
                  <a:pt x="10800" y="14766"/>
                </a:lnTo>
                <a:lnTo>
                  <a:pt x="11413" y="15036"/>
                </a:lnTo>
                <a:lnTo>
                  <a:pt x="12041" y="15313"/>
                </a:lnTo>
                <a:lnTo>
                  <a:pt x="12807" y="15514"/>
                </a:lnTo>
                <a:lnTo>
                  <a:pt x="13420" y="15790"/>
                </a:lnTo>
                <a:lnTo>
                  <a:pt x="13726" y="16129"/>
                </a:lnTo>
                <a:lnTo>
                  <a:pt x="14507" y="16406"/>
                </a:lnTo>
                <a:lnTo>
                  <a:pt x="15273" y="16544"/>
                </a:lnTo>
                <a:lnTo>
                  <a:pt x="15733" y="16814"/>
                </a:lnTo>
                <a:lnTo>
                  <a:pt x="16514" y="17090"/>
                </a:lnTo>
                <a:lnTo>
                  <a:pt x="16974" y="17360"/>
                </a:lnTo>
                <a:lnTo>
                  <a:pt x="17280" y="17637"/>
                </a:lnTo>
                <a:lnTo>
                  <a:pt x="17740" y="17907"/>
                </a:lnTo>
                <a:lnTo>
                  <a:pt x="18199" y="18252"/>
                </a:lnTo>
                <a:lnTo>
                  <a:pt x="18827" y="18522"/>
                </a:lnTo>
                <a:lnTo>
                  <a:pt x="19440" y="18868"/>
                </a:lnTo>
                <a:lnTo>
                  <a:pt x="19593" y="19207"/>
                </a:lnTo>
                <a:lnTo>
                  <a:pt x="19746" y="19552"/>
                </a:lnTo>
                <a:lnTo>
                  <a:pt x="20206" y="19823"/>
                </a:lnTo>
                <a:lnTo>
                  <a:pt x="20681" y="20162"/>
                </a:lnTo>
                <a:lnTo>
                  <a:pt x="20834" y="20507"/>
                </a:lnTo>
                <a:lnTo>
                  <a:pt x="20987" y="20777"/>
                </a:lnTo>
                <a:lnTo>
                  <a:pt x="21294" y="21054"/>
                </a:lnTo>
                <a:lnTo>
                  <a:pt x="21447" y="21324"/>
                </a:lnTo>
                <a:lnTo>
                  <a:pt x="21447" y="21600"/>
                </a:lnTo>
                <a:lnTo>
                  <a:pt x="21447" y="20846"/>
                </a:lnTo>
                <a:lnTo>
                  <a:pt x="21600" y="20300"/>
                </a:lnTo>
                <a:lnTo>
                  <a:pt x="21600" y="19483"/>
                </a:lnTo>
                <a:lnTo>
                  <a:pt x="21140" y="19207"/>
                </a:lnTo>
                <a:lnTo>
                  <a:pt x="20528" y="19207"/>
                </a:lnTo>
                <a:lnTo>
                  <a:pt x="20053" y="18730"/>
                </a:lnTo>
                <a:lnTo>
                  <a:pt x="19900" y="18453"/>
                </a:lnTo>
                <a:lnTo>
                  <a:pt x="19287" y="17976"/>
                </a:lnTo>
                <a:lnTo>
                  <a:pt x="18980" y="17706"/>
                </a:lnTo>
                <a:lnTo>
                  <a:pt x="18046" y="17291"/>
                </a:lnTo>
                <a:lnTo>
                  <a:pt x="16820" y="17090"/>
                </a:lnTo>
                <a:lnTo>
                  <a:pt x="15886" y="17090"/>
                </a:lnTo>
                <a:lnTo>
                  <a:pt x="15426" y="16198"/>
                </a:lnTo>
                <a:lnTo>
                  <a:pt x="15273" y="15790"/>
                </a:lnTo>
                <a:lnTo>
                  <a:pt x="14814" y="15514"/>
                </a:lnTo>
                <a:lnTo>
                  <a:pt x="13573" y="15451"/>
                </a:lnTo>
                <a:lnTo>
                  <a:pt x="12347" y="15382"/>
                </a:lnTo>
                <a:lnTo>
                  <a:pt x="11719" y="15313"/>
                </a:lnTo>
                <a:lnTo>
                  <a:pt x="11566" y="14766"/>
                </a:lnTo>
                <a:lnTo>
                  <a:pt x="11260" y="14490"/>
                </a:lnTo>
                <a:lnTo>
                  <a:pt x="10953" y="14151"/>
                </a:lnTo>
                <a:lnTo>
                  <a:pt x="10340" y="13874"/>
                </a:lnTo>
                <a:lnTo>
                  <a:pt x="9728" y="13736"/>
                </a:lnTo>
                <a:lnTo>
                  <a:pt x="8487" y="13190"/>
                </a:lnTo>
                <a:lnTo>
                  <a:pt x="8180" y="12920"/>
                </a:lnTo>
                <a:lnTo>
                  <a:pt x="8180" y="12304"/>
                </a:lnTo>
                <a:lnTo>
                  <a:pt x="8027" y="11896"/>
                </a:lnTo>
                <a:lnTo>
                  <a:pt x="7568" y="11551"/>
                </a:lnTo>
                <a:lnTo>
                  <a:pt x="6786" y="11211"/>
                </a:lnTo>
                <a:lnTo>
                  <a:pt x="6327" y="10935"/>
                </a:lnTo>
                <a:lnTo>
                  <a:pt x="6020" y="10596"/>
                </a:lnTo>
                <a:lnTo>
                  <a:pt x="6174" y="10250"/>
                </a:lnTo>
                <a:lnTo>
                  <a:pt x="6174" y="9980"/>
                </a:lnTo>
                <a:lnTo>
                  <a:pt x="6327" y="9704"/>
                </a:lnTo>
                <a:lnTo>
                  <a:pt x="6633" y="9365"/>
                </a:lnTo>
                <a:lnTo>
                  <a:pt x="6633" y="9088"/>
                </a:lnTo>
                <a:lnTo>
                  <a:pt x="7093" y="8749"/>
                </a:lnTo>
                <a:lnTo>
                  <a:pt x="7399" y="8473"/>
                </a:lnTo>
                <a:lnTo>
                  <a:pt x="7568" y="8134"/>
                </a:lnTo>
                <a:lnTo>
                  <a:pt x="7568" y="7864"/>
                </a:lnTo>
                <a:lnTo>
                  <a:pt x="7399" y="7587"/>
                </a:lnTo>
                <a:lnTo>
                  <a:pt x="7568" y="7311"/>
                </a:lnTo>
                <a:lnTo>
                  <a:pt x="8027" y="6702"/>
                </a:lnTo>
                <a:lnTo>
                  <a:pt x="8027" y="5471"/>
                </a:lnTo>
                <a:lnTo>
                  <a:pt x="7874" y="5056"/>
                </a:lnTo>
                <a:lnTo>
                  <a:pt x="8027" y="4786"/>
                </a:lnTo>
                <a:lnTo>
                  <a:pt x="8334" y="4441"/>
                </a:lnTo>
                <a:lnTo>
                  <a:pt x="8180" y="4032"/>
                </a:lnTo>
                <a:lnTo>
                  <a:pt x="8027" y="3762"/>
                </a:lnTo>
                <a:lnTo>
                  <a:pt x="7874" y="3486"/>
                </a:lnTo>
                <a:lnTo>
                  <a:pt x="8487" y="3279"/>
                </a:lnTo>
                <a:lnTo>
                  <a:pt x="8946" y="3009"/>
                </a:lnTo>
                <a:lnTo>
                  <a:pt x="9100" y="2732"/>
                </a:lnTo>
                <a:lnTo>
                  <a:pt x="10187" y="2462"/>
                </a:lnTo>
                <a:lnTo>
                  <a:pt x="11106" y="1916"/>
                </a:lnTo>
                <a:lnTo>
                  <a:pt x="12041" y="1501"/>
                </a:lnTo>
                <a:lnTo>
                  <a:pt x="12654" y="1369"/>
                </a:lnTo>
                <a:lnTo>
                  <a:pt x="13113" y="1093"/>
                </a:lnTo>
                <a:lnTo>
                  <a:pt x="13113" y="823"/>
                </a:lnTo>
                <a:lnTo>
                  <a:pt x="13420" y="477"/>
                </a:lnTo>
                <a:lnTo>
                  <a:pt x="14048" y="276"/>
                </a:lnTo>
                <a:lnTo>
                  <a:pt x="14660" y="0"/>
                </a:lnTo>
                <a:lnTo>
                  <a:pt x="14048" y="69"/>
                </a:lnTo>
                <a:lnTo>
                  <a:pt x="13113" y="138"/>
                </a:lnTo>
                <a:lnTo>
                  <a:pt x="12194" y="276"/>
                </a:lnTo>
                <a:lnTo>
                  <a:pt x="11719" y="546"/>
                </a:lnTo>
                <a:lnTo>
                  <a:pt x="11888" y="823"/>
                </a:lnTo>
                <a:lnTo>
                  <a:pt x="11566" y="1093"/>
                </a:lnTo>
                <a:lnTo>
                  <a:pt x="11566" y="1369"/>
                </a:lnTo>
                <a:lnTo>
                  <a:pt x="12654" y="1438"/>
                </a:lnTo>
                <a:lnTo>
                  <a:pt x="12041" y="1708"/>
                </a:lnTo>
                <a:lnTo>
                  <a:pt x="11413" y="1916"/>
                </a:lnTo>
                <a:lnTo>
                  <a:pt x="10800" y="2186"/>
                </a:lnTo>
                <a:lnTo>
                  <a:pt x="10187" y="2663"/>
                </a:lnTo>
                <a:lnTo>
                  <a:pt x="9559" y="2732"/>
                </a:lnTo>
                <a:lnTo>
                  <a:pt x="8946" y="2939"/>
                </a:lnTo>
                <a:lnTo>
                  <a:pt x="8334" y="3009"/>
                </a:lnTo>
                <a:lnTo>
                  <a:pt x="8180" y="3279"/>
                </a:lnTo>
                <a:lnTo>
                  <a:pt x="8180" y="3555"/>
                </a:lnTo>
                <a:lnTo>
                  <a:pt x="7568" y="3894"/>
                </a:lnTo>
                <a:lnTo>
                  <a:pt x="7399" y="4171"/>
                </a:lnTo>
                <a:lnTo>
                  <a:pt x="7399" y="4441"/>
                </a:lnTo>
                <a:lnTo>
                  <a:pt x="7399" y="3894"/>
                </a:lnTo>
                <a:lnTo>
                  <a:pt x="7246" y="3210"/>
                </a:lnTo>
                <a:lnTo>
                  <a:pt x="7093" y="2801"/>
                </a:lnTo>
                <a:lnTo>
                  <a:pt x="6940" y="2531"/>
                </a:lnTo>
                <a:lnTo>
                  <a:pt x="6786" y="2186"/>
                </a:lnTo>
                <a:lnTo>
                  <a:pt x="6327" y="1916"/>
                </a:lnTo>
                <a:lnTo>
                  <a:pt x="5867" y="1639"/>
                </a:lnTo>
                <a:lnTo>
                  <a:pt x="5867" y="1369"/>
                </a:lnTo>
                <a:lnTo>
                  <a:pt x="5408" y="1093"/>
                </a:lnTo>
                <a:lnTo>
                  <a:pt x="4780" y="886"/>
                </a:lnTo>
                <a:lnTo>
                  <a:pt x="4626" y="616"/>
                </a:lnTo>
                <a:lnTo>
                  <a:pt x="4014" y="477"/>
                </a:lnTo>
                <a:lnTo>
                  <a:pt x="3401" y="477"/>
                </a:lnTo>
                <a:lnTo>
                  <a:pt x="2773" y="207"/>
                </a:lnTo>
                <a:lnTo>
                  <a:pt x="2160" y="69"/>
                </a:lnTo>
                <a:lnTo>
                  <a:pt x="1547" y="0"/>
                </a:lnTo>
                <a:lnTo>
                  <a:pt x="919" y="69"/>
                </a:lnTo>
                <a:lnTo>
                  <a:pt x="306" y="69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38" name="Freeform 7"/>
          <p:cNvSpPr/>
          <p:nvPr/>
        </p:nvSpPr>
        <p:spPr>
          <a:xfrm>
            <a:off x="796924" y="1946274"/>
            <a:ext cx="7748589" cy="2225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" y="339"/>
                </a:lnTo>
                <a:lnTo>
                  <a:pt x="358" y="508"/>
                </a:lnTo>
                <a:lnTo>
                  <a:pt x="535" y="169"/>
                </a:lnTo>
                <a:lnTo>
                  <a:pt x="668" y="832"/>
                </a:lnTo>
                <a:lnTo>
                  <a:pt x="850" y="1171"/>
                </a:lnTo>
                <a:lnTo>
                  <a:pt x="982" y="1849"/>
                </a:lnTo>
                <a:lnTo>
                  <a:pt x="1071" y="2511"/>
                </a:lnTo>
                <a:lnTo>
                  <a:pt x="1115" y="3174"/>
                </a:lnTo>
                <a:lnTo>
                  <a:pt x="1248" y="3852"/>
                </a:lnTo>
                <a:lnTo>
                  <a:pt x="1429" y="4191"/>
                </a:lnTo>
                <a:lnTo>
                  <a:pt x="1606" y="4191"/>
                </a:lnTo>
                <a:lnTo>
                  <a:pt x="1783" y="3852"/>
                </a:lnTo>
                <a:lnTo>
                  <a:pt x="2142" y="3852"/>
                </a:lnTo>
                <a:lnTo>
                  <a:pt x="2319" y="4021"/>
                </a:lnTo>
                <a:lnTo>
                  <a:pt x="2500" y="4684"/>
                </a:lnTo>
                <a:lnTo>
                  <a:pt x="2633" y="5361"/>
                </a:lnTo>
                <a:lnTo>
                  <a:pt x="2810" y="5854"/>
                </a:lnTo>
                <a:lnTo>
                  <a:pt x="2947" y="6532"/>
                </a:lnTo>
                <a:lnTo>
                  <a:pt x="3036" y="7195"/>
                </a:lnTo>
                <a:lnTo>
                  <a:pt x="3036" y="8535"/>
                </a:lnTo>
                <a:lnTo>
                  <a:pt x="3124" y="9383"/>
                </a:lnTo>
                <a:lnTo>
                  <a:pt x="3213" y="10215"/>
                </a:lnTo>
                <a:lnTo>
                  <a:pt x="3390" y="10877"/>
                </a:lnTo>
                <a:lnTo>
                  <a:pt x="3571" y="11047"/>
                </a:lnTo>
                <a:lnTo>
                  <a:pt x="3748" y="10384"/>
                </a:lnTo>
                <a:lnTo>
                  <a:pt x="3925" y="10045"/>
                </a:lnTo>
                <a:lnTo>
                  <a:pt x="4018" y="10723"/>
                </a:lnTo>
                <a:lnTo>
                  <a:pt x="4062" y="11385"/>
                </a:lnTo>
                <a:lnTo>
                  <a:pt x="3974" y="12063"/>
                </a:lnTo>
                <a:lnTo>
                  <a:pt x="3925" y="12726"/>
                </a:lnTo>
                <a:lnTo>
                  <a:pt x="4107" y="13388"/>
                </a:lnTo>
                <a:lnTo>
                  <a:pt x="4284" y="13065"/>
                </a:lnTo>
                <a:lnTo>
                  <a:pt x="4461" y="12556"/>
                </a:lnTo>
                <a:lnTo>
                  <a:pt x="4642" y="12726"/>
                </a:lnTo>
                <a:lnTo>
                  <a:pt x="4819" y="13065"/>
                </a:lnTo>
                <a:lnTo>
                  <a:pt x="4996" y="13065"/>
                </a:lnTo>
                <a:lnTo>
                  <a:pt x="5178" y="13234"/>
                </a:lnTo>
                <a:lnTo>
                  <a:pt x="5355" y="13388"/>
                </a:lnTo>
                <a:lnTo>
                  <a:pt x="5399" y="12726"/>
                </a:lnTo>
                <a:lnTo>
                  <a:pt x="5580" y="12556"/>
                </a:lnTo>
                <a:lnTo>
                  <a:pt x="5757" y="12726"/>
                </a:lnTo>
                <a:lnTo>
                  <a:pt x="5934" y="12556"/>
                </a:lnTo>
                <a:lnTo>
                  <a:pt x="5890" y="11894"/>
                </a:lnTo>
                <a:lnTo>
                  <a:pt x="5890" y="11216"/>
                </a:lnTo>
                <a:lnTo>
                  <a:pt x="6072" y="10723"/>
                </a:lnTo>
                <a:lnTo>
                  <a:pt x="6160" y="10045"/>
                </a:lnTo>
                <a:lnTo>
                  <a:pt x="6116" y="9383"/>
                </a:lnTo>
                <a:lnTo>
                  <a:pt x="6249" y="8705"/>
                </a:lnTo>
                <a:lnTo>
                  <a:pt x="6249" y="8042"/>
                </a:lnTo>
                <a:lnTo>
                  <a:pt x="6072" y="7703"/>
                </a:lnTo>
                <a:lnTo>
                  <a:pt x="5890" y="6871"/>
                </a:lnTo>
                <a:lnTo>
                  <a:pt x="5757" y="6193"/>
                </a:lnTo>
                <a:lnTo>
                  <a:pt x="5713" y="5531"/>
                </a:lnTo>
                <a:lnTo>
                  <a:pt x="5713" y="4853"/>
                </a:lnTo>
                <a:lnTo>
                  <a:pt x="5757" y="4191"/>
                </a:lnTo>
                <a:lnTo>
                  <a:pt x="5934" y="3513"/>
                </a:lnTo>
                <a:lnTo>
                  <a:pt x="6072" y="2850"/>
                </a:lnTo>
                <a:lnTo>
                  <a:pt x="6249" y="2511"/>
                </a:lnTo>
                <a:lnTo>
                  <a:pt x="6381" y="3174"/>
                </a:lnTo>
                <a:lnTo>
                  <a:pt x="6558" y="3343"/>
                </a:lnTo>
                <a:lnTo>
                  <a:pt x="6740" y="3174"/>
                </a:lnTo>
                <a:lnTo>
                  <a:pt x="7094" y="3174"/>
                </a:lnTo>
                <a:lnTo>
                  <a:pt x="7319" y="3020"/>
                </a:lnTo>
                <a:lnTo>
                  <a:pt x="7496" y="2850"/>
                </a:lnTo>
                <a:lnTo>
                  <a:pt x="7678" y="2850"/>
                </a:lnTo>
                <a:lnTo>
                  <a:pt x="7855" y="3174"/>
                </a:lnTo>
                <a:lnTo>
                  <a:pt x="7899" y="3852"/>
                </a:lnTo>
                <a:lnTo>
                  <a:pt x="8076" y="3852"/>
                </a:lnTo>
                <a:lnTo>
                  <a:pt x="8258" y="4360"/>
                </a:lnTo>
                <a:lnTo>
                  <a:pt x="8435" y="4853"/>
                </a:lnTo>
                <a:lnTo>
                  <a:pt x="8612" y="4514"/>
                </a:lnTo>
                <a:lnTo>
                  <a:pt x="8705" y="3852"/>
                </a:lnTo>
                <a:lnTo>
                  <a:pt x="8749" y="3174"/>
                </a:lnTo>
                <a:lnTo>
                  <a:pt x="8837" y="2511"/>
                </a:lnTo>
                <a:lnTo>
                  <a:pt x="9014" y="2342"/>
                </a:lnTo>
                <a:lnTo>
                  <a:pt x="9059" y="3020"/>
                </a:lnTo>
                <a:lnTo>
                  <a:pt x="9240" y="3343"/>
                </a:lnTo>
                <a:lnTo>
                  <a:pt x="9417" y="3343"/>
                </a:lnTo>
                <a:lnTo>
                  <a:pt x="9461" y="2681"/>
                </a:lnTo>
                <a:lnTo>
                  <a:pt x="9461" y="2003"/>
                </a:lnTo>
                <a:lnTo>
                  <a:pt x="9638" y="1849"/>
                </a:lnTo>
                <a:lnTo>
                  <a:pt x="9820" y="1849"/>
                </a:lnTo>
                <a:lnTo>
                  <a:pt x="9997" y="2511"/>
                </a:lnTo>
                <a:lnTo>
                  <a:pt x="10174" y="3020"/>
                </a:lnTo>
                <a:lnTo>
                  <a:pt x="10355" y="3020"/>
                </a:lnTo>
                <a:lnTo>
                  <a:pt x="10532" y="3343"/>
                </a:lnTo>
                <a:lnTo>
                  <a:pt x="10709" y="4021"/>
                </a:lnTo>
                <a:lnTo>
                  <a:pt x="10846" y="4684"/>
                </a:lnTo>
                <a:lnTo>
                  <a:pt x="11023" y="5192"/>
                </a:lnTo>
                <a:lnTo>
                  <a:pt x="11200" y="5361"/>
                </a:lnTo>
                <a:lnTo>
                  <a:pt x="11559" y="5361"/>
                </a:lnTo>
                <a:lnTo>
                  <a:pt x="11736" y="5531"/>
                </a:lnTo>
                <a:lnTo>
                  <a:pt x="11917" y="5700"/>
                </a:lnTo>
                <a:lnTo>
                  <a:pt x="12094" y="6024"/>
                </a:lnTo>
                <a:lnTo>
                  <a:pt x="12271" y="6702"/>
                </a:lnTo>
                <a:lnTo>
                  <a:pt x="12316" y="7364"/>
                </a:lnTo>
                <a:lnTo>
                  <a:pt x="12409" y="8042"/>
                </a:lnTo>
                <a:lnTo>
                  <a:pt x="12630" y="8705"/>
                </a:lnTo>
                <a:lnTo>
                  <a:pt x="12807" y="8874"/>
                </a:lnTo>
                <a:lnTo>
                  <a:pt x="13568" y="8874"/>
                </a:lnTo>
                <a:lnTo>
                  <a:pt x="13745" y="9044"/>
                </a:lnTo>
                <a:lnTo>
                  <a:pt x="13922" y="9383"/>
                </a:lnTo>
                <a:lnTo>
                  <a:pt x="14059" y="10045"/>
                </a:lnTo>
                <a:lnTo>
                  <a:pt x="14236" y="10553"/>
                </a:lnTo>
                <a:lnTo>
                  <a:pt x="14413" y="10723"/>
                </a:lnTo>
                <a:lnTo>
                  <a:pt x="14595" y="11216"/>
                </a:lnTo>
                <a:lnTo>
                  <a:pt x="14772" y="11894"/>
                </a:lnTo>
                <a:lnTo>
                  <a:pt x="15130" y="11894"/>
                </a:lnTo>
                <a:lnTo>
                  <a:pt x="15351" y="11724"/>
                </a:lnTo>
                <a:lnTo>
                  <a:pt x="15528" y="11724"/>
                </a:lnTo>
                <a:lnTo>
                  <a:pt x="15666" y="11047"/>
                </a:lnTo>
                <a:lnTo>
                  <a:pt x="15843" y="10877"/>
                </a:lnTo>
                <a:lnTo>
                  <a:pt x="16201" y="10877"/>
                </a:lnTo>
                <a:lnTo>
                  <a:pt x="16378" y="11555"/>
                </a:lnTo>
                <a:lnTo>
                  <a:pt x="16555" y="11894"/>
                </a:lnTo>
                <a:lnTo>
                  <a:pt x="16737" y="11894"/>
                </a:lnTo>
                <a:lnTo>
                  <a:pt x="16914" y="11724"/>
                </a:lnTo>
                <a:lnTo>
                  <a:pt x="17091" y="11385"/>
                </a:lnTo>
                <a:lnTo>
                  <a:pt x="17272" y="11047"/>
                </a:lnTo>
                <a:lnTo>
                  <a:pt x="17449" y="10877"/>
                </a:lnTo>
                <a:lnTo>
                  <a:pt x="17852" y="10877"/>
                </a:lnTo>
                <a:lnTo>
                  <a:pt x="18029" y="10723"/>
                </a:lnTo>
                <a:lnTo>
                  <a:pt x="18564" y="10723"/>
                </a:lnTo>
                <a:lnTo>
                  <a:pt x="18746" y="11047"/>
                </a:lnTo>
                <a:lnTo>
                  <a:pt x="18923" y="11555"/>
                </a:lnTo>
                <a:lnTo>
                  <a:pt x="19100" y="11894"/>
                </a:lnTo>
                <a:lnTo>
                  <a:pt x="19281" y="12063"/>
                </a:lnTo>
                <a:lnTo>
                  <a:pt x="20529" y="12063"/>
                </a:lnTo>
                <a:lnTo>
                  <a:pt x="20706" y="11894"/>
                </a:lnTo>
                <a:lnTo>
                  <a:pt x="20888" y="11724"/>
                </a:lnTo>
                <a:lnTo>
                  <a:pt x="21242" y="11724"/>
                </a:lnTo>
                <a:lnTo>
                  <a:pt x="21423" y="11894"/>
                </a:lnTo>
                <a:lnTo>
                  <a:pt x="21600" y="11894"/>
                </a:lnTo>
                <a:lnTo>
                  <a:pt x="21423" y="12556"/>
                </a:lnTo>
                <a:lnTo>
                  <a:pt x="21242" y="12726"/>
                </a:lnTo>
                <a:lnTo>
                  <a:pt x="21065" y="13065"/>
                </a:lnTo>
                <a:lnTo>
                  <a:pt x="20888" y="13558"/>
                </a:lnTo>
                <a:lnTo>
                  <a:pt x="20706" y="13727"/>
                </a:lnTo>
                <a:lnTo>
                  <a:pt x="20485" y="14066"/>
                </a:lnTo>
                <a:lnTo>
                  <a:pt x="20126" y="14236"/>
                </a:lnTo>
                <a:lnTo>
                  <a:pt x="19905" y="14236"/>
                </a:lnTo>
                <a:lnTo>
                  <a:pt x="19724" y="14405"/>
                </a:lnTo>
                <a:lnTo>
                  <a:pt x="19547" y="14898"/>
                </a:lnTo>
                <a:lnTo>
                  <a:pt x="19370" y="15068"/>
                </a:lnTo>
                <a:lnTo>
                  <a:pt x="18790" y="15068"/>
                </a:lnTo>
                <a:lnTo>
                  <a:pt x="18608" y="15407"/>
                </a:lnTo>
                <a:lnTo>
                  <a:pt x="18608" y="16577"/>
                </a:lnTo>
                <a:lnTo>
                  <a:pt x="18653" y="17240"/>
                </a:lnTo>
                <a:lnTo>
                  <a:pt x="18923" y="17409"/>
                </a:lnTo>
                <a:lnTo>
                  <a:pt x="19100" y="17748"/>
                </a:lnTo>
                <a:lnTo>
                  <a:pt x="18923" y="18580"/>
                </a:lnTo>
                <a:lnTo>
                  <a:pt x="18746" y="18919"/>
                </a:lnTo>
                <a:lnTo>
                  <a:pt x="18564" y="19258"/>
                </a:lnTo>
                <a:lnTo>
                  <a:pt x="18431" y="19921"/>
                </a:lnTo>
                <a:lnTo>
                  <a:pt x="18254" y="20599"/>
                </a:lnTo>
                <a:lnTo>
                  <a:pt x="17002" y="20599"/>
                </a:lnTo>
                <a:lnTo>
                  <a:pt x="16511" y="20260"/>
                </a:lnTo>
                <a:lnTo>
                  <a:pt x="16334" y="19921"/>
                </a:lnTo>
                <a:lnTo>
                  <a:pt x="16157" y="19089"/>
                </a:lnTo>
                <a:lnTo>
                  <a:pt x="16020" y="18257"/>
                </a:lnTo>
                <a:lnTo>
                  <a:pt x="15931" y="17579"/>
                </a:lnTo>
                <a:lnTo>
                  <a:pt x="15710" y="17086"/>
                </a:lnTo>
                <a:lnTo>
                  <a:pt x="15440" y="16747"/>
                </a:lnTo>
                <a:lnTo>
                  <a:pt x="15263" y="16069"/>
                </a:lnTo>
                <a:lnTo>
                  <a:pt x="15086" y="15576"/>
                </a:lnTo>
                <a:lnTo>
                  <a:pt x="14904" y="15237"/>
                </a:lnTo>
                <a:lnTo>
                  <a:pt x="14727" y="15068"/>
                </a:lnTo>
                <a:lnTo>
                  <a:pt x="14413" y="14898"/>
                </a:lnTo>
                <a:lnTo>
                  <a:pt x="14236" y="14898"/>
                </a:lnTo>
                <a:lnTo>
                  <a:pt x="14059" y="15068"/>
                </a:lnTo>
                <a:lnTo>
                  <a:pt x="13878" y="15068"/>
                </a:lnTo>
                <a:lnTo>
                  <a:pt x="13745" y="14405"/>
                </a:lnTo>
                <a:lnTo>
                  <a:pt x="13612" y="13727"/>
                </a:lnTo>
                <a:lnTo>
                  <a:pt x="13254" y="13388"/>
                </a:lnTo>
                <a:lnTo>
                  <a:pt x="13077" y="13234"/>
                </a:lnTo>
                <a:lnTo>
                  <a:pt x="12851" y="12895"/>
                </a:lnTo>
                <a:lnTo>
                  <a:pt x="12497" y="12726"/>
                </a:lnTo>
                <a:lnTo>
                  <a:pt x="12316" y="12556"/>
                </a:lnTo>
                <a:lnTo>
                  <a:pt x="12139" y="12726"/>
                </a:lnTo>
                <a:lnTo>
                  <a:pt x="11962" y="13065"/>
                </a:lnTo>
                <a:lnTo>
                  <a:pt x="11780" y="13388"/>
                </a:lnTo>
                <a:lnTo>
                  <a:pt x="11338" y="13727"/>
                </a:lnTo>
                <a:lnTo>
                  <a:pt x="11112" y="13897"/>
                </a:lnTo>
                <a:lnTo>
                  <a:pt x="10935" y="14236"/>
                </a:lnTo>
                <a:lnTo>
                  <a:pt x="10754" y="14236"/>
                </a:lnTo>
                <a:lnTo>
                  <a:pt x="10400" y="13897"/>
                </a:lnTo>
                <a:lnTo>
                  <a:pt x="10085" y="13388"/>
                </a:lnTo>
                <a:lnTo>
                  <a:pt x="9908" y="13234"/>
                </a:lnTo>
                <a:lnTo>
                  <a:pt x="9727" y="12895"/>
                </a:lnTo>
                <a:lnTo>
                  <a:pt x="9550" y="12556"/>
                </a:lnTo>
                <a:lnTo>
                  <a:pt x="9373" y="12063"/>
                </a:lnTo>
                <a:lnTo>
                  <a:pt x="9147" y="11894"/>
                </a:lnTo>
                <a:lnTo>
                  <a:pt x="8970" y="11894"/>
                </a:lnTo>
                <a:lnTo>
                  <a:pt x="8793" y="12217"/>
                </a:lnTo>
                <a:lnTo>
                  <a:pt x="8612" y="12556"/>
                </a:lnTo>
                <a:lnTo>
                  <a:pt x="8523" y="13234"/>
                </a:lnTo>
                <a:lnTo>
                  <a:pt x="8523" y="14575"/>
                </a:lnTo>
                <a:lnTo>
                  <a:pt x="8390" y="15237"/>
                </a:lnTo>
                <a:lnTo>
                  <a:pt x="8302" y="15900"/>
                </a:lnTo>
                <a:lnTo>
                  <a:pt x="8302" y="16577"/>
                </a:lnTo>
                <a:lnTo>
                  <a:pt x="8390" y="17240"/>
                </a:lnTo>
                <a:lnTo>
                  <a:pt x="8479" y="17918"/>
                </a:lnTo>
                <a:lnTo>
                  <a:pt x="8479" y="19921"/>
                </a:lnTo>
                <a:lnTo>
                  <a:pt x="8435" y="20599"/>
                </a:lnTo>
                <a:lnTo>
                  <a:pt x="8258" y="20938"/>
                </a:lnTo>
                <a:lnTo>
                  <a:pt x="7988" y="20938"/>
                </a:lnTo>
                <a:lnTo>
                  <a:pt x="7766" y="21261"/>
                </a:lnTo>
                <a:lnTo>
                  <a:pt x="7585" y="21261"/>
                </a:lnTo>
                <a:lnTo>
                  <a:pt x="7408" y="21431"/>
                </a:lnTo>
                <a:lnTo>
                  <a:pt x="7231" y="21431"/>
                </a:lnTo>
                <a:lnTo>
                  <a:pt x="7050" y="21600"/>
                </a:lnTo>
                <a:lnTo>
                  <a:pt x="6873" y="21092"/>
                </a:lnTo>
                <a:lnTo>
                  <a:pt x="6696" y="20768"/>
                </a:lnTo>
                <a:lnTo>
                  <a:pt x="6337" y="20768"/>
                </a:lnTo>
                <a:lnTo>
                  <a:pt x="6116" y="20429"/>
                </a:lnTo>
                <a:lnTo>
                  <a:pt x="5934" y="20090"/>
                </a:lnTo>
                <a:lnTo>
                  <a:pt x="5757" y="19597"/>
                </a:lnTo>
                <a:lnTo>
                  <a:pt x="5580" y="19258"/>
                </a:lnTo>
                <a:lnTo>
                  <a:pt x="5399" y="19089"/>
                </a:lnTo>
                <a:lnTo>
                  <a:pt x="5045" y="19089"/>
                </a:lnTo>
                <a:lnTo>
                  <a:pt x="4863" y="18919"/>
                </a:lnTo>
                <a:lnTo>
                  <a:pt x="4686" y="18919"/>
                </a:lnTo>
                <a:lnTo>
                  <a:pt x="4509" y="18750"/>
                </a:lnTo>
                <a:lnTo>
                  <a:pt x="4328" y="18750"/>
                </a:lnTo>
                <a:lnTo>
                  <a:pt x="4151" y="18919"/>
                </a:lnTo>
                <a:lnTo>
                  <a:pt x="3974" y="19258"/>
                </a:lnTo>
                <a:lnTo>
                  <a:pt x="3793" y="19751"/>
                </a:lnTo>
                <a:lnTo>
                  <a:pt x="3615" y="20260"/>
                </a:lnTo>
                <a:lnTo>
                  <a:pt x="3438" y="20599"/>
                </a:lnTo>
                <a:lnTo>
                  <a:pt x="3257" y="21092"/>
                </a:lnTo>
                <a:lnTo>
                  <a:pt x="3080" y="21261"/>
                </a:lnTo>
                <a:lnTo>
                  <a:pt x="2903" y="20599"/>
                </a:lnTo>
                <a:lnTo>
                  <a:pt x="2854" y="19921"/>
                </a:lnTo>
                <a:lnTo>
                  <a:pt x="2766" y="19258"/>
                </a:lnTo>
                <a:lnTo>
                  <a:pt x="2766" y="18580"/>
                </a:lnTo>
                <a:lnTo>
                  <a:pt x="2722" y="17918"/>
                </a:lnTo>
                <a:lnTo>
                  <a:pt x="2633" y="17240"/>
                </a:lnTo>
                <a:lnTo>
                  <a:pt x="2456" y="16916"/>
                </a:lnTo>
                <a:lnTo>
                  <a:pt x="2230" y="16747"/>
                </a:lnTo>
                <a:lnTo>
                  <a:pt x="2053" y="16577"/>
                </a:lnTo>
                <a:lnTo>
                  <a:pt x="1876" y="16069"/>
                </a:lnTo>
                <a:lnTo>
                  <a:pt x="1739" y="15407"/>
                </a:lnTo>
                <a:lnTo>
                  <a:pt x="1695" y="14729"/>
                </a:lnTo>
                <a:lnTo>
                  <a:pt x="1651" y="13897"/>
                </a:lnTo>
                <a:lnTo>
                  <a:pt x="1562" y="13234"/>
                </a:lnTo>
                <a:lnTo>
                  <a:pt x="1385" y="12895"/>
                </a:lnTo>
                <a:lnTo>
                  <a:pt x="1204" y="12387"/>
                </a:lnTo>
                <a:lnTo>
                  <a:pt x="1027" y="12063"/>
                </a:lnTo>
                <a:lnTo>
                  <a:pt x="624" y="12063"/>
                </a:lnTo>
                <a:lnTo>
                  <a:pt x="580" y="11385"/>
                </a:lnTo>
                <a:lnTo>
                  <a:pt x="535" y="10723"/>
                </a:lnTo>
                <a:lnTo>
                  <a:pt x="535" y="7195"/>
                </a:lnTo>
                <a:lnTo>
                  <a:pt x="358" y="7025"/>
                </a:lnTo>
                <a:lnTo>
                  <a:pt x="270" y="6363"/>
                </a:lnTo>
                <a:lnTo>
                  <a:pt x="270" y="4360"/>
                </a:lnTo>
                <a:lnTo>
                  <a:pt x="221" y="3682"/>
                </a:lnTo>
                <a:lnTo>
                  <a:pt x="270" y="3020"/>
                </a:lnTo>
                <a:lnTo>
                  <a:pt x="403" y="2342"/>
                </a:lnTo>
                <a:lnTo>
                  <a:pt x="403" y="1679"/>
                </a:lnTo>
                <a:lnTo>
                  <a:pt x="270" y="1001"/>
                </a:lnTo>
                <a:lnTo>
                  <a:pt x="89" y="662"/>
                </a:lnTo>
                <a:lnTo>
                  <a:pt x="0" y="0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39" name="Freeform 8"/>
          <p:cNvSpPr/>
          <p:nvPr/>
        </p:nvSpPr>
        <p:spPr>
          <a:xfrm>
            <a:off x="663574" y="871537"/>
            <a:ext cx="7924802" cy="5162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65" y="16041"/>
                </a:moveTo>
                <a:lnTo>
                  <a:pt x="5149" y="16180"/>
                </a:lnTo>
                <a:lnTo>
                  <a:pt x="4976" y="16326"/>
                </a:lnTo>
                <a:lnTo>
                  <a:pt x="4933" y="16618"/>
                </a:lnTo>
                <a:lnTo>
                  <a:pt x="4933" y="16904"/>
                </a:lnTo>
                <a:lnTo>
                  <a:pt x="4842" y="17196"/>
                </a:lnTo>
                <a:lnTo>
                  <a:pt x="4669" y="17336"/>
                </a:lnTo>
                <a:lnTo>
                  <a:pt x="4496" y="17409"/>
                </a:lnTo>
                <a:lnTo>
                  <a:pt x="4318" y="17555"/>
                </a:lnTo>
                <a:lnTo>
                  <a:pt x="4188" y="17841"/>
                </a:lnTo>
                <a:lnTo>
                  <a:pt x="4188" y="18133"/>
                </a:lnTo>
                <a:lnTo>
                  <a:pt x="4145" y="18492"/>
                </a:lnTo>
                <a:lnTo>
                  <a:pt x="4145" y="18784"/>
                </a:lnTo>
                <a:lnTo>
                  <a:pt x="4188" y="19069"/>
                </a:lnTo>
                <a:lnTo>
                  <a:pt x="4188" y="19362"/>
                </a:lnTo>
                <a:lnTo>
                  <a:pt x="4059" y="19647"/>
                </a:lnTo>
                <a:lnTo>
                  <a:pt x="3838" y="19793"/>
                </a:lnTo>
                <a:lnTo>
                  <a:pt x="3665" y="20013"/>
                </a:lnTo>
                <a:lnTo>
                  <a:pt x="3492" y="20225"/>
                </a:lnTo>
                <a:lnTo>
                  <a:pt x="3098" y="20225"/>
                </a:lnTo>
                <a:lnTo>
                  <a:pt x="2925" y="20298"/>
                </a:lnTo>
                <a:lnTo>
                  <a:pt x="2882" y="20590"/>
                </a:lnTo>
                <a:lnTo>
                  <a:pt x="2882" y="20949"/>
                </a:lnTo>
                <a:lnTo>
                  <a:pt x="2791" y="21241"/>
                </a:lnTo>
                <a:lnTo>
                  <a:pt x="2575" y="21527"/>
                </a:lnTo>
                <a:lnTo>
                  <a:pt x="2401" y="21600"/>
                </a:lnTo>
                <a:lnTo>
                  <a:pt x="2267" y="21308"/>
                </a:lnTo>
                <a:lnTo>
                  <a:pt x="2181" y="21022"/>
                </a:lnTo>
                <a:lnTo>
                  <a:pt x="2051" y="20730"/>
                </a:lnTo>
                <a:lnTo>
                  <a:pt x="2094" y="20444"/>
                </a:lnTo>
                <a:lnTo>
                  <a:pt x="2094" y="20152"/>
                </a:lnTo>
                <a:lnTo>
                  <a:pt x="1921" y="20013"/>
                </a:lnTo>
                <a:lnTo>
                  <a:pt x="1744" y="20013"/>
                </a:lnTo>
                <a:lnTo>
                  <a:pt x="1571" y="20086"/>
                </a:lnTo>
                <a:lnTo>
                  <a:pt x="1398" y="20225"/>
                </a:lnTo>
                <a:lnTo>
                  <a:pt x="1220" y="20371"/>
                </a:lnTo>
                <a:lnTo>
                  <a:pt x="1047" y="20444"/>
                </a:lnTo>
                <a:lnTo>
                  <a:pt x="874" y="20371"/>
                </a:lnTo>
                <a:lnTo>
                  <a:pt x="697" y="20371"/>
                </a:lnTo>
                <a:lnTo>
                  <a:pt x="524" y="20086"/>
                </a:lnTo>
                <a:lnTo>
                  <a:pt x="524" y="19793"/>
                </a:lnTo>
                <a:lnTo>
                  <a:pt x="394" y="19508"/>
                </a:lnTo>
                <a:lnTo>
                  <a:pt x="173" y="19362"/>
                </a:lnTo>
                <a:lnTo>
                  <a:pt x="0" y="18996"/>
                </a:lnTo>
                <a:lnTo>
                  <a:pt x="130" y="18711"/>
                </a:lnTo>
                <a:lnTo>
                  <a:pt x="307" y="18784"/>
                </a:lnTo>
                <a:lnTo>
                  <a:pt x="394" y="19069"/>
                </a:lnTo>
                <a:lnTo>
                  <a:pt x="610" y="19215"/>
                </a:lnTo>
                <a:lnTo>
                  <a:pt x="788" y="19215"/>
                </a:lnTo>
                <a:lnTo>
                  <a:pt x="874" y="19508"/>
                </a:lnTo>
                <a:lnTo>
                  <a:pt x="1090" y="19720"/>
                </a:lnTo>
                <a:lnTo>
                  <a:pt x="1263" y="19508"/>
                </a:lnTo>
                <a:lnTo>
                  <a:pt x="1311" y="19215"/>
                </a:lnTo>
                <a:lnTo>
                  <a:pt x="1311" y="18930"/>
                </a:lnTo>
                <a:lnTo>
                  <a:pt x="1484" y="18857"/>
                </a:lnTo>
                <a:lnTo>
                  <a:pt x="1657" y="18996"/>
                </a:lnTo>
                <a:lnTo>
                  <a:pt x="1835" y="18784"/>
                </a:lnTo>
                <a:lnTo>
                  <a:pt x="2008" y="18565"/>
                </a:lnTo>
                <a:lnTo>
                  <a:pt x="2181" y="18784"/>
                </a:lnTo>
                <a:lnTo>
                  <a:pt x="2401" y="18996"/>
                </a:lnTo>
                <a:lnTo>
                  <a:pt x="2575" y="19069"/>
                </a:lnTo>
                <a:lnTo>
                  <a:pt x="2791" y="19142"/>
                </a:lnTo>
                <a:lnTo>
                  <a:pt x="2838" y="18857"/>
                </a:lnTo>
                <a:lnTo>
                  <a:pt x="2791" y="18565"/>
                </a:lnTo>
                <a:lnTo>
                  <a:pt x="2968" y="18418"/>
                </a:lnTo>
                <a:lnTo>
                  <a:pt x="2968" y="18133"/>
                </a:lnTo>
                <a:lnTo>
                  <a:pt x="3141" y="17987"/>
                </a:lnTo>
                <a:lnTo>
                  <a:pt x="3492" y="17987"/>
                </a:lnTo>
                <a:lnTo>
                  <a:pt x="3665" y="17841"/>
                </a:lnTo>
                <a:lnTo>
                  <a:pt x="3838" y="17701"/>
                </a:lnTo>
                <a:lnTo>
                  <a:pt x="3972" y="17409"/>
                </a:lnTo>
                <a:lnTo>
                  <a:pt x="4145" y="17263"/>
                </a:lnTo>
                <a:lnTo>
                  <a:pt x="4318" y="17263"/>
                </a:lnTo>
                <a:lnTo>
                  <a:pt x="4409" y="16977"/>
                </a:lnTo>
                <a:lnTo>
                  <a:pt x="4539" y="16685"/>
                </a:lnTo>
                <a:lnTo>
                  <a:pt x="4496" y="16399"/>
                </a:lnTo>
                <a:lnTo>
                  <a:pt x="4318" y="16253"/>
                </a:lnTo>
                <a:lnTo>
                  <a:pt x="4145" y="16253"/>
                </a:lnTo>
                <a:lnTo>
                  <a:pt x="3972" y="16107"/>
                </a:lnTo>
                <a:lnTo>
                  <a:pt x="3795" y="15968"/>
                </a:lnTo>
                <a:lnTo>
                  <a:pt x="3622" y="16041"/>
                </a:lnTo>
                <a:lnTo>
                  <a:pt x="3449" y="15968"/>
                </a:lnTo>
                <a:lnTo>
                  <a:pt x="3362" y="15675"/>
                </a:lnTo>
                <a:lnTo>
                  <a:pt x="3449" y="15390"/>
                </a:lnTo>
                <a:lnTo>
                  <a:pt x="3492" y="15097"/>
                </a:lnTo>
                <a:lnTo>
                  <a:pt x="3098" y="14885"/>
                </a:lnTo>
                <a:lnTo>
                  <a:pt x="2925" y="14812"/>
                </a:lnTo>
                <a:lnTo>
                  <a:pt x="2791" y="14520"/>
                </a:lnTo>
                <a:lnTo>
                  <a:pt x="2618" y="14373"/>
                </a:lnTo>
                <a:lnTo>
                  <a:pt x="2445" y="14300"/>
                </a:lnTo>
                <a:lnTo>
                  <a:pt x="2267" y="14161"/>
                </a:lnTo>
                <a:lnTo>
                  <a:pt x="2094" y="14015"/>
                </a:lnTo>
                <a:lnTo>
                  <a:pt x="1921" y="14015"/>
                </a:lnTo>
                <a:lnTo>
                  <a:pt x="1744" y="13942"/>
                </a:lnTo>
                <a:lnTo>
                  <a:pt x="1571" y="13942"/>
                </a:lnTo>
                <a:lnTo>
                  <a:pt x="1484" y="13656"/>
                </a:lnTo>
                <a:lnTo>
                  <a:pt x="1484" y="13364"/>
                </a:lnTo>
                <a:lnTo>
                  <a:pt x="1311" y="13291"/>
                </a:lnTo>
                <a:lnTo>
                  <a:pt x="1220" y="13005"/>
                </a:lnTo>
                <a:lnTo>
                  <a:pt x="1047" y="12713"/>
                </a:lnTo>
                <a:lnTo>
                  <a:pt x="961" y="12427"/>
                </a:lnTo>
                <a:lnTo>
                  <a:pt x="1047" y="12135"/>
                </a:lnTo>
                <a:lnTo>
                  <a:pt x="1220" y="12135"/>
                </a:lnTo>
                <a:lnTo>
                  <a:pt x="1354" y="12427"/>
                </a:lnTo>
                <a:lnTo>
                  <a:pt x="1527" y="12640"/>
                </a:lnTo>
                <a:lnTo>
                  <a:pt x="1700" y="12786"/>
                </a:lnTo>
                <a:lnTo>
                  <a:pt x="1744" y="13078"/>
                </a:lnTo>
                <a:lnTo>
                  <a:pt x="1921" y="13364"/>
                </a:lnTo>
                <a:lnTo>
                  <a:pt x="2094" y="13437"/>
                </a:lnTo>
                <a:lnTo>
                  <a:pt x="2267" y="13723"/>
                </a:lnTo>
                <a:lnTo>
                  <a:pt x="2401" y="14015"/>
                </a:lnTo>
                <a:lnTo>
                  <a:pt x="2575" y="14088"/>
                </a:lnTo>
                <a:lnTo>
                  <a:pt x="2925" y="14088"/>
                </a:lnTo>
                <a:lnTo>
                  <a:pt x="3098" y="13942"/>
                </a:lnTo>
                <a:lnTo>
                  <a:pt x="3271" y="13723"/>
                </a:lnTo>
                <a:lnTo>
                  <a:pt x="3449" y="13656"/>
                </a:lnTo>
                <a:lnTo>
                  <a:pt x="3622" y="13796"/>
                </a:lnTo>
                <a:lnTo>
                  <a:pt x="3795" y="14015"/>
                </a:lnTo>
                <a:lnTo>
                  <a:pt x="4145" y="14015"/>
                </a:lnTo>
                <a:lnTo>
                  <a:pt x="4318" y="14088"/>
                </a:lnTo>
                <a:lnTo>
                  <a:pt x="4452" y="14373"/>
                </a:lnTo>
                <a:lnTo>
                  <a:pt x="4625" y="14373"/>
                </a:lnTo>
                <a:lnTo>
                  <a:pt x="4799" y="14300"/>
                </a:lnTo>
                <a:lnTo>
                  <a:pt x="4976" y="14234"/>
                </a:lnTo>
                <a:lnTo>
                  <a:pt x="5149" y="14234"/>
                </a:lnTo>
                <a:lnTo>
                  <a:pt x="5149" y="14520"/>
                </a:lnTo>
                <a:lnTo>
                  <a:pt x="5106" y="14812"/>
                </a:lnTo>
                <a:lnTo>
                  <a:pt x="5063" y="15097"/>
                </a:lnTo>
                <a:lnTo>
                  <a:pt x="5106" y="15390"/>
                </a:lnTo>
                <a:lnTo>
                  <a:pt x="5279" y="15602"/>
                </a:lnTo>
                <a:lnTo>
                  <a:pt x="5456" y="15894"/>
                </a:lnTo>
                <a:lnTo>
                  <a:pt x="5629" y="15968"/>
                </a:lnTo>
                <a:lnTo>
                  <a:pt x="5716" y="15675"/>
                </a:lnTo>
                <a:lnTo>
                  <a:pt x="5716" y="15390"/>
                </a:lnTo>
                <a:lnTo>
                  <a:pt x="5629" y="15097"/>
                </a:lnTo>
                <a:lnTo>
                  <a:pt x="5586" y="14812"/>
                </a:lnTo>
                <a:lnTo>
                  <a:pt x="5716" y="14520"/>
                </a:lnTo>
                <a:lnTo>
                  <a:pt x="5889" y="14373"/>
                </a:lnTo>
                <a:lnTo>
                  <a:pt x="6066" y="14373"/>
                </a:lnTo>
                <a:lnTo>
                  <a:pt x="6066" y="14088"/>
                </a:lnTo>
                <a:lnTo>
                  <a:pt x="6023" y="13796"/>
                </a:lnTo>
                <a:lnTo>
                  <a:pt x="6239" y="13723"/>
                </a:lnTo>
                <a:lnTo>
                  <a:pt x="6413" y="13723"/>
                </a:lnTo>
                <a:lnTo>
                  <a:pt x="6590" y="13796"/>
                </a:lnTo>
                <a:lnTo>
                  <a:pt x="6720" y="13510"/>
                </a:lnTo>
                <a:lnTo>
                  <a:pt x="6720" y="12932"/>
                </a:lnTo>
                <a:lnTo>
                  <a:pt x="6893" y="12713"/>
                </a:lnTo>
                <a:lnTo>
                  <a:pt x="7113" y="12713"/>
                </a:lnTo>
                <a:lnTo>
                  <a:pt x="7330" y="12640"/>
                </a:lnTo>
                <a:lnTo>
                  <a:pt x="7724" y="12640"/>
                </a:lnTo>
                <a:lnTo>
                  <a:pt x="7897" y="12500"/>
                </a:lnTo>
                <a:lnTo>
                  <a:pt x="8074" y="12500"/>
                </a:lnTo>
                <a:lnTo>
                  <a:pt x="8204" y="12208"/>
                </a:lnTo>
                <a:lnTo>
                  <a:pt x="8204" y="11923"/>
                </a:lnTo>
                <a:lnTo>
                  <a:pt x="8161" y="11630"/>
                </a:lnTo>
                <a:lnTo>
                  <a:pt x="8161" y="11345"/>
                </a:lnTo>
                <a:lnTo>
                  <a:pt x="8204" y="11052"/>
                </a:lnTo>
                <a:lnTo>
                  <a:pt x="8161" y="10767"/>
                </a:lnTo>
                <a:lnTo>
                  <a:pt x="8161" y="10475"/>
                </a:lnTo>
                <a:lnTo>
                  <a:pt x="8334" y="10328"/>
                </a:lnTo>
                <a:lnTo>
                  <a:pt x="8727" y="10328"/>
                </a:lnTo>
                <a:lnTo>
                  <a:pt x="8727" y="10043"/>
                </a:lnTo>
                <a:lnTo>
                  <a:pt x="8857" y="9751"/>
                </a:lnTo>
                <a:lnTo>
                  <a:pt x="9078" y="9538"/>
                </a:lnTo>
                <a:lnTo>
                  <a:pt x="9121" y="9246"/>
                </a:lnTo>
                <a:lnTo>
                  <a:pt x="9121" y="8960"/>
                </a:lnTo>
                <a:lnTo>
                  <a:pt x="9294" y="8741"/>
                </a:lnTo>
                <a:lnTo>
                  <a:pt x="9467" y="8668"/>
                </a:lnTo>
                <a:lnTo>
                  <a:pt x="9424" y="8960"/>
                </a:lnTo>
                <a:lnTo>
                  <a:pt x="9381" y="9246"/>
                </a:lnTo>
                <a:lnTo>
                  <a:pt x="9294" y="9538"/>
                </a:lnTo>
                <a:lnTo>
                  <a:pt x="9294" y="10116"/>
                </a:lnTo>
                <a:lnTo>
                  <a:pt x="9251" y="10401"/>
                </a:lnTo>
                <a:lnTo>
                  <a:pt x="9424" y="10328"/>
                </a:lnTo>
                <a:lnTo>
                  <a:pt x="9558" y="10043"/>
                </a:lnTo>
                <a:lnTo>
                  <a:pt x="9731" y="10255"/>
                </a:lnTo>
                <a:lnTo>
                  <a:pt x="9904" y="10401"/>
                </a:lnTo>
                <a:lnTo>
                  <a:pt x="9948" y="10116"/>
                </a:lnTo>
                <a:lnTo>
                  <a:pt x="10125" y="9970"/>
                </a:lnTo>
                <a:lnTo>
                  <a:pt x="10212" y="9677"/>
                </a:lnTo>
                <a:lnTo>
                  <a:pt x="10168" y="9392"/>
                </a:lnTo>
                <a:lnTo>
                  <a:pt x="10168" y="9100"/>
                </a:lnTo>
                <a:lnTo>
                  <a:pt x="9991" y="9033"/>
                </a:lnTo>
                <a:lnTo>
                  <a:pt x="9861" y="8741"/>
                </a:lnTo>
                <a:lnTo>
                  <a:pt x="9861" y="8090"/>
                </a:lnTo>
                <a:lnTo>
                  <a:pt x="9904" y="7804"/>
                </a:lnTo>
                <a:lnTo>
                  <a:pt x="9904" y="7512"/>
                </a:lnTo>
                <a:lnTo>
                  <a:pt x="9861" y="7227"/>
                </a:lnTo>
                <a:lnTo>
                  <a:pt x="9688" y="7154"/>
                </a:lnTo>
                <a:lnTo>
                  <a:pt x="9511" y="7300"/>
                </a:lnTo>
                <a:lnTo>
                  <a:pt x="9338" y="7227"/>
                </a:lnTo>
                <a:lnTo>
                  <a:pt x="9164" y="6934"/>
                </a:lnTo>
                <a:lnTo>
                  <a:pt x="9078" y="6649"/>
                </a:lnTo>
                <a:lnTo>
                  <a:pt x="9121" y="6356"/>
                </a:lnTo>
                <a:lnTo>
                  <a:pt x="9078" y="6071"/>
                </a:lnTo>
                <a:lnTo>
                  <a:pt x="8987" y="5779"/>
                </a:lnTo>
                <a:lnTo>
                  <a:pt x="8944" y="5493"/>
                </a:lnTo>
                <a:lnTo>
                  <a:pt x="8987" y="5201"/>
                </a:lnTo>
                <a:lnTo>
                  <a:pt x="8987" y="4337"/>
                </a:lnTo>
                <a:lnTo>
                  <a:pt x="9121" y="4045"/>
                </a:lnTo>
                <a:lnTo>
                  <a:pt x="9208" y="3759"/>
                </a:lnTo>
                <a:lnTo>
                  <a:pt x="9208" y="3467"/>
                </a:lnTo>
                <a:lnTo>
                  <a:pt x="9121" y="3182"/>
                </a:lnTo>
                <a:lnTo>
                  <a:pt x="8944" y="3035"/>
                </a:lnTo>
                <a:lnTo>
                  <a:pt x="8771" y="2816"/>
                </a:lnTo>
                <a:lnTo>
                  <a:pt x="8598" y="2670"/>
                </a:lnTo>
                <a:lnTo>
                  <a:pt x="8247" y="2670"/>
                </a:lnTo>
                <a:lnTo>
                  <a:pt x="8117" y="2385"/>
                </a:lnTo>
                <a:lnTo>
                  <a:pt x="8247" y="2092"/>
                </a:lnTo>
                <a:lnTo>
                  <a:pt x="8204" y="1807"/>
                </a:lnTo>
                <a:lnTo>
                  <a:pt x="8247" y="1514"/>
                </a:lnTo>
                <a:lnTo>
                  <a:pt x="8334" y="1229"/>
                </a:lnTo>
                <a:lnTo>
                  <a:pt x="8117" y="1156"/>
                </a:lnTo>
                <a:lnTo>
                  <a:pt x="7940" y="1156"/>
                </a:lnTo>
                <a:lnTo>
                  <a:pt x="7724" y="1083"/>
                </a:lnTo>
                <a:lnTo>
                  <a:pt x="7594" y="797"/>
                </a:lnTo>
                <a:lnTo>
                  <a:pt x="7416" y="505"/>
                </a:lnTo>
                <a:lnTo>
                  <a:pt x="7070" y="359"/>
                </a:lnTo>
                <a:lnTo>
                  <a:pt x="7113" y="73"/>
                </a:lnTo>
                <a:lnTo>
                  <a:pt x="7287" y="0"/>
                </a:lnTo>
                <a:lnTo>
                  <a:pt x="7507" y="0"/>
                </a:lnTo>
                <a:lnTo>
                  <a:pt x="7594" y="292"/>
                </a:lnTo>
                <a:lnTo>
                  <a:pt x="7810" y="432"/>
                </a:lnTo>
                <a:lnTo>
                  <a:pt x="7988" y="432"/>
                </a:lnTo>
                <a:lnTo>
                  <a:pt x="8161" y="505"/>
                </a:lnTo>
                <a:lnTo>
                  <a:pt x="8377" y="578"/>
                </a:lnTo>
                <a:lnTo>
                  <a:pt x="8511" y="870"/>
                </a:lnTo>
                <a:lnTo>
                  <a:pt x="8511" y="1156"/>
                </a:lnTo>
                <a:lnTo>
                  <a:pt x="8684" y="1229"/>
                </a:lnTo>
                <a:lnTo>
                  <a:pt x="8814" y="1514"/>
                </a:lnTo>
                <a:lnTo>
                  <a:pt x="8987" y="1514"/>
                </a:lnTo>
                <a:lnTo>
                  <a:pt x="9208" y="1375"/>
                </a:lnTo>
                <a:lnTo>
                  <a:pt x="9424" y="1302"/>
                </a:lnTo>
                <a:lnTo>
                  <a:pt x="9601" y="1448"/>
                </a:lnTo>
                <a:lnTo>
                  <a:pt x="9601" y="1734"/>
                </a:lnTo>
                <a:lnTo>
                  <a:pt x="9511" y="2026"/>
                </a:lnTo>
                <a:lnTo>
                  <a:pt x="9511" y="2311"/>
                </a:lnTo>
                <a:lnTo>
                  <a:pt x="9645" y="2604"/>
                </a:lnTo>
                <a:lnTo>
                  <a:pt x="9818" y="2604"/>
                </a:lnTo>
                <a:lnTo>
                  <a:pt x="9991" y="2670"/>
                </a:lnTo>
                <a:lnTo>
                  <a:pt x="10168" y="2962"/>
                </a:lnTo>
                <a:lnTo>
                  <a:pt x="9948" y="3248"/>
                </a:lnTo>
                <a:lnTo>
                  <a:pt x="9775" y="3321"/>
                </a:lnTo>
                <a:lnTo>
                  <a:pt x="9688" y="3613"/>
                </a:lnTo>
                <a:lnTo>
                  <a:pt x="9688" y="3899"/>
                </a:lnTo>
                <a:lnTo>
                  <a:pt x="9601" y="4191"/>
                </a:lnTo>
                <a:lnTo>
                  <a:pt x="9467" y="4477"/>
                </a:lnTo>
                <a:lnTo>
                  <a:pt x="9121" y="4769"/>
                </a:lnTo>
                <a:lnTo>
                  <a:pt x="9078" y="5055"/>
                </a:lnTo>
                <a:lnTo>
                  <a:pt x="9078" y="5347"/>
                </a:lnTo>
                <a:lnTo>
                  <a:pt x="9121" y="5632"/>
                </a:lnTo>
                <a:lnTo>
                  <a:pt x="9294" y="5706"/>
                </a:lnTo>
                <a:lnTo>
                  <a:pt x="9467" y="5706"/>
                </a:lnTo>
                <a:lnTo>
                  <a:pt x="9645" y="5632"/>
                </a:lnTo>
                <a:lnTo>
                  <a:pt x="9991" y="6071"/>
                </a:lnTo>
                <a:lnTo>
                  <a:pt x="10168" y="5925"/>
                </a:lnTo>
                <a:lnTo>
                  <a:pt x="10212" y="5632"/>
                </a:lnTo>
                <a:lnTo>
                  <a:pt x="10212" y="4769"/>
                </a:lnTo>
                <a:lnTo>
                  <a:pt x="10385" y="4696"/>
                </a:lnTo>
                <a:lnTo>
                  <a:pt x="10562" y="4769"/>
                </a:lnTo>
                <a:lnTo>
                  <a:pt x="10735" y="4915"/>
                </a:lnTo>
                <a:lnTo>
                  <a:pt x="10908" y="4982"/>
                </a:lnTo>
                <a:lnTo>
                  <a:pt x="11086" y="4696"/>
                </a:lnTo>
                <a:lnTo>
                  <a:pt x="11129" y="4404"/>
                </a:lnTo>
                <a:lnTo>
                  <a:pt x="11129" y="4118"/>
                </a:lnTo>
                <a:lnTo>
                  <a:pt x="10951" y="3899"/>
                </a:lnTo>
                <a:lnTo>
                  <a:pt x="10778" y="3899"/>
                </a:lnTo>
                <a:lnTo>
                  <a:pt x="10605" y="3759"/>
                </a:lnTo>
                <a:lnTo>
                  <a:pt x="10514" y="3467"/>
                </a:lnTo>
                <a:lnTo>
                  <a:pt x="10514" y="2816"/>
                </a:lnTo>
                <a:lnTo>
                  <a:pt x="10428" y="2458"/>
                </a:lnTo>
                <a:lnTo>
                  <a:pt x="10385" y="2165"/>
                </a:lnTo>
                <a:lnTo>
                  <a:pt x="10562" y="2026"/>
                </a:lnTo>
                <a:lnTo>
                  <a:pt x="11086" y="2026"/>
                </a:lnTo>
                <a:lnTo>
                  <a:pt x="11259" y="2092"/>
                </a:lnTo>
                <a:lnTo>
                  <a:pt x="11432" y="1807"/>
                </a:lnTo>
                <a:lnTo>
                  <a:pt x="11562" y="1514"/>
                </a:lnTo>
                <a:lnTo>
                  <a:pt x="11739" y="1375"/>
                </a:lnTo>
                <a:lnTo>
                  <a:pt x="11912" y="1302"/>
                </a:lnTo>
                <a:lnTo>
                  <a:pt x="12089" y="1083"/>
                </a:lnTo>
                <a:lnTo>
                  <a:pt x="12262" y="937"/>
                </a:lnTo>
                <a:lnTo>
                  <a:pt x="12436" y="1083"/>
                </a:lnTo>
                <a:lnTo>
                  <a:pt x="12613" y="1302"/>
                </a:lnTo>
                <a:lnTo>
                  <a:pt x="12959" y="1156"/>
                </a:lnTo>
                <a:lnTo>
                  <a:pt x="13137" y="1083"/>
                </a:lnTo>
                <a:lnTo>
                  <a:pt x="13310" y="1302"/>
                </a:lnTo>
                <a:lnTo>
                  <a:pt x="13483" y="1448"/>
                </a:lnTo>
                <a:lnTo>
                  <a:pt x="13703" y="1375"/>
                </a:lnTo>
                <a:lnTo>
                  <a:pt x="13876" y="1302"/>
                </a:lnTo>
                <a:lnTo>
                  <a:pt x="14050" y="1448"/>
                </a:lnTo>
                <a:lnTo>
                  <a:pt x="14136" y="1734"/>
                </a:lnTo>
                <a:lnTo>
                  <a:pt x="14136" y="2026"/>
                </a:lnTo>
                <a:lnTo>
                  <a:pt x="14093" y="2311"/>
                </a:lnTo>
                <a:lnTo>
                  <a:pt x="13963" y="2604"/>
                </a:lnTo>
                <a:lnTo>
                  <a:pt x="13876" y="2889"/>
                </a:lnTo>
                <a:lnTo>
                  <a:pt x="13833" y="3182"/>
                </a:lnTo>
                <a:lnTo>
                  <a:pt x="13660" y="3394"/>
                </a:lnTo>
                <a:lnTo>
                  <a:pt x="13876" y="3613"/>
                </a:lnTo>
                <a:lnTo>
                  <a:pt x="14050" y="3686"/>
                </a:lnTo>
                <a:lnTo>
                  <a:pt x="14227" y="3759"/>
                </a:lnTo>
                <a:lnTo>
                  <a:pt x="14357" y="4045"/>
                </a:lnTo>
                <a:lnTo>
                  <a:pt x="14487" y="4337"/>
                </a:lnTo>
                <a:lnTo>
                  <a:pt x="14313" y="4477"/>
                </a:lnTo>
                <a:lnTo>
                  <a:pt x="13963" y="4477"/>
                </a:lnTo>
                <a:lnTo>
                  <a:pt x="13790" y="4696"/>
                </a:lnTo>
                <a:lnTo>
                  <a:pt x="13747" y="4982"/>
                </a:lnTo>
                <a:lnTo>
                  <a:pt x="13569" y="5201"/>
                </a:lnTo>
                <a:lnTo>
                  <a:pt x="12042" y="5201"/>
                </a:lnTo>
                <a:lnTo>
                  <a:pt x="11869" y="5347"/>
                </a:lnTo>
                <a:lnTo>
                  <a:pt x="11825" y="5632"/>
                </a:lnTo>
                <a:lnTo>
                  <a:pt x="12042" y="5852"/>
                </a:lnTo>
                <a:lnTo>
                  <a:pt x="12219" y="5852"/>
                </a:lnTo>
                <a:lnTo>
                  <a:pt x="12392" y="5779"/>
                </a:lnTo>
                <a:lnTo>
                  <a:pt x="12479" y="6071"/>
                </a:lnTo>
                <a:lnTo>
                  <a:pt x="12522" y="6356"/>
                </a:lnTo>
                <a:lnTo>
                  <a:pt x="12522" y="6715"/>
                </a:lnTo>
                <a:lnTo>
                  <a:pt x="12565" y="7007"/>
                </a:lnTo>
                <a:lnTo>
                  <a:pt x="12873" y="7007"/>
                </a:lnTo>
                <a:lnTo>
                  <a:pt x="13046" y="6934"/>
                </a:lnTo>
                <a:lnTo>
                  <a:pt x="13223" y="6861"/>
                </a:lnTo>
                <a:lnTo>
                  <a:pt x="13396" y="7007"/>
                </a:lnTo>
                <a:lnTo>
                  <a:pt x="13569" y="7007"/>
                </a:lnTo>
                <a:lnTo>
                  <a:pt x="13703" y="6715"/>
                </a:lnTo>
                <a:lnTo>
                  <a:pt x="13876" y="6576"/>
                </a:lnTo>
                <a:lnTo>
                  <a:pt x="14050" y="6430"/>
                </a:lnTo>
                <a:lnTo>
                  <a:pt x="14227" y="6283"/>
                </a:lnTo>
                <a:lnTo>
                  <a:pt x="14443" y="6356"/>
                </a:lnTo>
                <a:lnTo>
                  <a:pt x="14616" y="6649"/>
                </a:lnTo>
                <a:lnTo>
                  <a:pt x="14794" y="6861"/>
                </a:lnTo>
                <a:lnTo>
                  <a:pt x="15140" y="6861"/>
                </a:lnTo>
                <a:lnTo>
                  <a:pt x="15317" y="6715"/>
                </a:lnTo>
                <a:lnTo>
                  <a:pt x="15490" y="6649"/>
                </a:lnTo>
                <a:lnTo>
                  <a:pt x="15663" y="6649"/>
                </a:lnTo>
                <a:lnTo>
                  <a:pt x="15841" y="6715"/>
                </a:lnTo>
                <a:lnTo>
                  <a:pt x="15927" y="7080"/>
                </a:lnTo>
                <a:lnTo>
                  <a:pt x="15971" y="7366"/>
                </a:lnTo>
                <a:lnTo>
                  <a:pt x="15971" y="7658"/>
                </a:lnTo>
                <a:lnTo>
                  <a:pt x="15927" y="7944"/>
                </a:lnTo>
                <a:lnTo>
                  <a:pt x="16057" y="8236"/>
                </a:lnTo>
                <a:lnTo>
                  <a:pt x="16187" y="8522"/>
                </a:lnTo>
                <a:lnTo>
                  <a:pt x="16187" y="9173"/>
                </a:lnTo>
                <a:lnTo>
                  <a:pt x="16235" y="9465"/>
                </a:lnTo>
                <a:lnTo>
                  <a:pt x="16235" y="9751"/>
                </a:lnTo>
                <a:lnTo>
                  <a:pt x="16014" y="9897"/>
                </a:lnTo>
                <a:lnTo>
                  <a:pt x="15754" y="9970"/>
                </a:lnTo>
                <a:lnTo>
                  <a:pt x="15620" y="10255"/>
                </a:lnTo>
                <a:lnTo>
                  <a:pt x="15620" y="10548"/>
                </a:lnTo>
                <a:lnTo>
                  <a:pt x="15663" y="10833"/>
                </a:lnTo>
                <a:lnTo>
                  <a:pt x="15841" y="11052"/>
                </a:lnTo>
                <a:lnTo>
                  <a:pt x="16014" y="11199"/>
                </a:lnTo>
                <a:lnTo>
                  <a:pt x="16187" y="11125"/>
                </a:lnTo>
                <a:lnTo>
                  <a:pt x="16364" y="10979"/>
                </a:lnTo>
                <a:lnTo>
                  <a:pt x="16537" y="11052"/>
                </a:lnTo>
                <a:lnTo>
                  <a:pt x="16624" y="11345"/>
                </a:lnTo>
                <a:lnTo>
                  <a:pt x="16667" y="11630"/>
                </a:lnTo>
                <a:lnTo>
                  <a:pt x="16537" y="11923"/>
                </a:lnTo>
                <a:lnTo>
                  <a:pt x="16537" y="12208"/>
                </a:lnTo>
                <a:lnTo>
                  <a:pt x="16581" y="12567"/>
                </a:lnTo>
                <a:lnTo>
                  <a:pt x="16758" y="12640"/>
                </a:lnTo>
                <a:lnTo>
                  <a:pt x="16845" y="12932"/>
                </a:lnTo>
                <a:lnTo>
                  <a:pt x="17061" y="13078"/>
                </a:lnTo>
                <a:lnTo>
                  <a:pt x="17282" y="13078"/>
                </a:lnTo>
                <a:lnTo>
                  <a:pt x="17498" y="13005"/>
                </a:lnTo>
                <a:lnTo>
                  <a:pt x="17849" y="13005"/>
                </a:lnTo>
                <a:lnTo>
                  <a:pt x="17892" y="12713"/>
                </a:lnTo>
                <a:lnTo>
                  <a:pt x="17892" y="12427"/>
                </a:lnTo>
                <a:lnTo>
                  <a:pt x="18065" y="12135"/>
                </a:lnTo>
                <a:lnTo>
                  <a:pt x="18065" y="11849"/>
                </a:lnTo>
                <a:lnTo>
                  <a:pt x="18238" y="11630"/>
                </a:lnTo>
                <a:lnTo>
                  <a:pt x="18415" y="11411"/>
                </a:lnTo>
                <a:lnTo>
                  <a:pt x="18415" y="10833"/>
                </a:lnTo>
                <a:lnTo>
                  <a:pt x="18502" y="10548"/>
                </a:lnTo>
                <a:lnTo>
                  <a:pt x="18675" y="10401"/>
                </a:lnTo>
                <a:lnTo>
                  <a:pt x="18809" y="10767"/>
                </a:lnTo>
                <a:lnTo>
                  <a:pt x="18982" y="10979"/>
                </a:lnTo>
                <a:lnTo>
                  <a:pt x="19155" y="10906"/>
                </a:lnTo>
                <a:lnTo>
                  <a:pt x="19333" y="10833"/>
                </a:lnTo>
                <a:lnTo>
                  <a:pt x="19506" y="10906"/>
                </a:lnTo>
                <a:lnTo>
                  <a:pt x="19679" y="11052"/>
                </a:lnTo>
                <a:lnTo>
                  <a:pt x="19856" y="10833"/>
                </a:lnTo>
                <a:lnTo>
                  <a:pt x="19856" y="10548"/>
                </a:lnTo>
                <a:lnTo>
                  <a:pt x="19900" y="10255"/>
                </a:lnTo>
                <a:lnTo>
                  <a:pt x="20073" y="10116"/>
                </a:lnTo>
                <a:lnTo>
                  <a:pt x="20246" y="10116"/>
                </a:lnTo>
                <a:lnTo>
                  <a:pt x="20337" y="9824"/>
                </a:lnTo>
                <a:lnTo>
                  <a:pt x="20337" y="9538"/>
                </a:lnTo>
                <a:lnTo>
                  <a:pt x="20423" y="9246"/>
                </a:lnTo>
                <a:lnTo>
                  <a:pt x="20596" y="9033"/>
                </a:lnTo>
                <a:lnTo>
                  <a:pt x="20769" y="8960"/>
                </a:lnTo>
                <a:lnTo>
                  <a:pt x="20947" y="8960"/>
                </a:lnTo>
                <a:lnTo>
                  <a:pt x="21120" y="8741"/>
                </a:lnTo>
                <a:lnTo>
                  <a:pt x="21293" y="8668"/>
                </a:lnTo>
                <a:lnTo>
                  <a:pt x="21470" y="8668"/>
                </a:lnTo>
                <a:lnTo>
                  <a:pt x="21600" y="9033"/>
                </a:lnTo>
                <a:lnTo>
                  <a:pt x="21600" y="10189"/>
                </a:lnTo>
                <a:lnTo>
                  <a:pt x="21470" y="10475"/>
                </a:lnTo>
                <a:lnTo>
                  <a:pt x="21293" y="10401"/>
                </a:lnTo>
                <a:lnTo>
                  <a:pt x="21120" y="10255"/>
                </a:lnTo>
                <a:lnTo>
                  <a:pt x="20947" y="10328"/>
                </a:lnTo>
                <a:lnTo>
                  <a:pt x="20812" y="10621"/>
                </a:lnTo>
                <a:lnTo>
                  <a:pt x="20639" y="10833"/>
                </a:lnTo>
                <a:lnTo>
                  <a:pt x="20553" y="11125"/>
                </a:lnTo>
                <a:lnTo>
                  <a:pt x="20553" y="11411"/>
                </a:lnTo>
                <a:lnTo>
                  <a:pt x="20466" y="11703"/>
                </a:lnTo>
                <a:lnTo>
                  <a:pt x="20337" y="11989"/>
                </a:lnTo>
                <a:lnTo>
                  <a:pt x="20159" y="12281"/>
                </a:lnTo>
                <a:lnTo>
                  <a:pt x="20073" y="12567"/>
                </a:lnTo>
                <a:lnTo>
                  <a:pt x="20073" y="12859"/>
                </a:lnTo>
                <a:lnTo>
                  <a:pt x="19900" y="12859"/>
                </a:lnTo>
                <a:lnTo>
                  <a:pt x="19813" y="13218"/>
                </a:lnTo>
                <a:lnTo>
                  <a:pt x="19813" y="13796"/>
                </a:lnTo>
                <a:lnTo>
                  <a:pt x="19722" y="14088"/>
                </a:lnTo>
                <a:lnTo>
                  <a:pt x="19549" y="14161"/>
                </a:lnTo>
                <a:lnTo>
                  <a:pt x="19376" y="14161"/>
                </a:lnTo>
                <a:lnTo>
                  <a:pt x="19199" y="14234"/>
                </a:lnTo>
                <a:lnTo>
                  <a:pt x="19112" y="14520"/>
                </a:lnTo>
                <a:lnTo>
                  <a:pt x="18939" y="14739"/>
                </a:lnTo>
                <a:lnTo>
                  <a:pt x="18939" y="15390"/>
                </a:lnTo>
                <a:lnTo>
                  <a:pt x="18809" y="15675"/>
                </a:lnTo>
                <a:lnTo>
                  <a:pt x="18632" y="16041"/>
                </a:lnTo>
                <a:lnTo>
                  <a:pt x="18632" y="16399"/>
                </a:lnTo>
                <a:lnTo>
                  <a:pt x="18459" y="16545"/>
                </a:lnTo>
                <a:lnTo>
                  <a:pt x="17935" y="16545"/>
                </a:lnTo>
                <a:lnTo>
                  <a:pt x="17762" y="16618"/>
                </a:lnTo>
                <a:lnTo>
                  <a:pt x="17585" y="16685"/>
                </a:lnTo>
                <a:lnTo>
                  <a:pt x="17412" y="16545"/>
                </a:lnTo>
                <a:lnTo>
                  <a:pt x="17238" y="16326"/>
                </a:lnTo>
                <a:lnTo>
                  <a:pt x="16888" y="16326"/>
                </a:lnTo>
                <a:lnTo>
                  <a:pt x="16667" y="16472"/>
                </a:lnTo>
                <a:lnTo>
                  <a:pt x="16321" y="16326"/>
                </a:lnTo>
                <a:lnTo>
                  <a:pt x="16187" y="16904"/>
                </a:lnTo>
                <a:lnTo>
                  <a:pt x="16014" y="17123"/>
                </a:lnTo>
                <a:lnTo>
                  <a:pt x="15841" y="17123"/>
                </a:lnTo>
                <a:lnTo>
                  <a:pt x="15798" y="16831"/>
                </a:lnTo>
                <a:lnTo>
                  <a:pt x="15841" y="16545"/>
                </a:lnTo>
                <a:lnTo>
                  <a:pt x="15841" y="15968"/>
                </a:lnTo>
                <a:lnTo>
                  <a:pt x="15447" y="15675"/>
                </a:lnTo>
                <a:lnTo>
                  <a:pt x="15404" y="15390"/>
                </a:lnTo>
                <a:lnTo>
                  <a:pt x="15447" y="15097"/>
                </a:lnTo>
                <a:lnTo>
                  <a:pt x="15534" y="14812"/>
                </a:lnTo>
                <a:lnTo>
                  <a:pt x="15577" y="14446"/>
                </a:lnTo>
                <a:lnTo>
                  <a:pt x="15577" y="14088"/>
                </a:lnTo>
                <a:lnTo>
                  <a:pt x="15534" y="13796"/>
                </a:lnTo>
                <a:lnTo>
                  <a:pt x="15490" y="13437"/>
                </a:lnTo>
                <a:lnTo>
                  <a:pt x="15490" y="13145"/>
                </a:lnTo>
                <a:lnTo>
                  <a:pt x="15361" y="12859"/>
                </a:lnTo>
                <a:lnTo>
                  <a:pt x="15274" y="12567"/>
                </a:lnTo>
                <a:lnTo>
                  <a:pt x="15361" y="12281"/>
                </a:lnTo>
                <a:lnTo>
                  <a:pt x="15447" y="11989"/>
                </a:lnTo>
                <a:lnTo>
                  <a:pt x="15490" y="11703"/>
                </a:lnTo>
                <a:lnTo>
                  <a:pt x="15447" y="11125"/>
                </a:lnTo>
                <a:lnTo>
                  <a:pt x="15447" y="10833"/>
                </a:lnTo>
                <a:lnTo>
                  <a:pt x="15404" y="10475"/>
                </a:lnTo>
                <a:lnTo>
                  <a:pt x="15231" y="10255"/>
                </a:lnTo>
                <a:lnTo>
                  <a:pt x="15010" y="10401"/>
                </a:lnTo>
                <a:lnTo>
                  <a:pt x="14837" y="10548"/>
                </a:lnTo>
                <a:lnTo>
                  <a:pt x="14664" y="10548"/>
                </a:lnTo>
                <a:lnTo>
                  <a:pt x="14487" y="10401"/>
                </a:lnTo>
                <a:lnTo>
                  <a:pt x="14313" y="10255"/>
                </a:lnTo>
                <a:lnTo>
                  <a:pt x="14136" y="10475"/>
                </a:lnTo>
                <a:lnTo>
                  <a:pt x="14006" y="10767"/>
                </a:lnTo>
                <a:lnTo>
                  <a:pt x="13833" y="10833"/>
                </a:lnTo>
                <a:lnTo>
                  <a:pt x="13612" y="10694"/>
                </a:lnTo>
                <a:lnTo>
                  <a:pt x="13439" y="10621"/>
                </a:lnTo>
                <a:lnTo>
                  <a:pt x="13266" y="10906"/>
                </a:lnTo>
                <a:lnTo>
                  <a:pt x="13180" y="11199"/>
                </a:lnTo>
                <a:lnTo>
                  <a:pt x="13089" y="11484"/>
                </a:lnTo>
                <a:lnTo>
                  <a:pt x="13002" y="11776"/>
                </a:lnTo>
                <a:lnTo>
                  <a:pt x="12959" y="12062"/>
                </a:lnTo>
                <a:lnTo>
                  <a:pt x="12565" y="12062"/>
                </a:lnTo>
                <a:lnTo>
                  <a:pt x="12522" y="11776"/>
                </a:lnTo>
                <a:lnTo>
                  <a:pt x="12565" y="11484"/>
                </a:lnTo>
                <a:lnTo>
                  <a:pt x="12565" y="11199"/>
                </a:lnTo>
                <a:lnTo>
                  <a:pt x="12219" y="11052"/>
                </a:lnTo>
                <a:lnTo>
                  <a:pt x="12176" y="10694"/>
                </a:lnTo>
                <a:lnTo>
                  <a:pt x="12219" y="10401"/>
                </a:lnTo>
                <a:lnTo>
                  <a:pt x="12219" y="9751"/>
                </a:lnTo>
                <a:lnTo>
                  <a:pt x="12262" y="9465"/>
                </a:lnTo>
                <a:lnTo>
                  <a:pt x="12262" y="9173"/>
                </a:lnTo>
                <a:lnTo>
                  <a:pt x="12089" y="9033"/>
                </a:lnTo>
                <a:lnTo>
                  <a:pt x="11912" y="8887"/>
                </a:lnTo>
                <a:lnTo>
                  <a:pt x="11518" y="8887"/>
                </a:lnTo>
                <a:lnTo>
                  <a:pt x="11345" y="8668"/>
                </a:lnTo>
                <a:lnTo>
                  <a:pt x="11172" y="8595"/>
                </a:lnTo>
                <a:lnTo>
                  <a:pt x="10908" y="8595"/>
                </a:lnTo>
                <a:lnTo>
                  <a:pt x="10778" y="8887"/>
                </a:lnTo>
                <a:lnTo>
                  <a:pt x="10605" y="9173"/>
                </a:lnTo>
                <a:lnTo>
                  <a:pt x="10605" y="9751"/>
                </a:lnTo>
                <a:lnTo>
                  <a:pt x="10428" y="10043"/>
                </a:lnTo>
                <a:lnTo>
                  <a:pt x="10385" y="10328"/>
                </a:lnTo>
                <a:lnTo>
                  <a:pt x="10212" y="10401"/>
                </a:lnTo>
                <a:lnTo>
                  <a:pt x="10038" y="10328"/>
                </a:lnTo>
                <a:lnTo>
                  <a:pt x="9861" y="10475"/>
                </a:lnTo>
                <a:lnTo>
                  <a:pt x="9688" y="10621"/>
                </a:lnTo>
                <a:lnTo>
                  <a:pt x="9645" y="10979"/>
                </a:lnTo>
                <a:lnTo>
                  <a:pt x="9688" y="11272"/>
                </a:lnTo>
                <a:lnTo>
                  <a:pt x="9688" y="11557"/>
                </a:lnTo>
                <a:lnTo>
                  <a:pt x="9601" y="11849"/>
                </a:lnTo>
                <a:lnTo>
                  <a:pt x="9467" y="12135"/>
                </a:lnTo>
                <a:lnTo>
                  <a:pt x="9424" y="12427"/>
                </a:lnTo>
                <a:lnTo>
                  <a:pt x="9381" y="12713"/>
                </a:lnTo>
                <a:lnTo>
                  <a:pt x="9381" y="13005"/>
                </a:lnTo>
                <a:lnTo>
                  <a:pt x="9338" y="13291"/>
                </a:lnTo>
                <a:lnTo>
                  <a:pt x="9208" y="13583"/>
                </a:lnTo>
                <a:lnTo>
                  <a:pt x="9035" y="13869"/>
                </a:lnTo>
                <a:lnTo>
                  <a:pt x="8857" y="13869"/>
                </a:lnTo>
                <a:lnTo>
                  <a:pt x="8684" y="13796"/>
                </a:lnTo>
                <a:lnTo>
                  <a:pt x="8511" y="13942"/>
                </a:lnTo>
                <a:lnTo>
                  <a:pt x="8334" y="14234"/>
                </a:lnTo>
                <a:lnTo>
                  <a:pt x="8204" y="14593"/>
                </a:lnTo>
                <a:lnTo>
                  <a:pt x="8204" y="15463"/>
                </a:lnTo>
                <a:lnTo>
                  <a:pt x="8161" y="15748"/>
                </a:lnTo>
                <a:lnTo>
                  <a:pt x="8290" y="16041"/>
                </a:lnTo>
                <a:lnTo>
                  <a:pt x="8463" y="16253"/>
                </a:lnTo>
                <a:lnTo>
                  <a:pt x="8511" y="16545"/>
                </a:lnTo>
                <a:lnTo>
                  <a:pt x="8420" y="16831"/>
                </a:lnTo>
                <a:lnTo>
                  <a:pt x="8334" y="17196"/>
                </a:lnTo>
                <a:lnTo>
                  <a:pt x="8117" y="17336"/>
                </a:lnTo>
                <a:lnTo>
                  <a:pt x="7940" y="17336"/>
                </a:lnTo>
                <a:lnTo>
                  <a:pt x="7767" y="17555"/>
                </a:lnTo>
                <a:lnTo>
                  <a:pt x="7416" y="17555"/>
                </a:lnTo>
                <a:lnTo>
                  <a:pt x="7243" y="17409"/>
                </a:lnTo>
                <a:lnTo>
                  <a:pt x="7070" y="17409"/>
                </a:lnTo>
                <a:lnTo>
                  <a:pt x="6893" y="17555"/>
                </a:lnTo>
                <a:lnTo>
                  <a:pt x="6720" y="17196"/>
                </a:lnTo>
                <a:lnTo>
                  <a:pt x="6676" y="16904"/>
                </a:lnTo>
                <a:lnTo>
                  <a:pt x="6460" y="16904"/>
                </a:lnTo>
                <a:lnTo>
                  <a:pt x="6369" y="16618"/>
                </a:lnTo>
                <a:lnTo>
                  <a:pt x="6023" y="16180"/>
                </a:lnTo>
                <a:lnTo>
                  <a:pt x="5846" y="16180"/>
                </a:lnTo>
                <a:lnTo>
                  <a:pt x="5673" y="16107"/>
                </a:lnTo>
                <a:lnTo>
                  <a:pt x="5500" y="16041"/>
                </a:lnTo>
                <a:lnTo>
                  <a:pt x="5279" y="16326"/>
                </a:lnTo>
                <a:lnTo>
                  <a:pt x="5365" y="16041"/>
                </a:lnTo>
              </a:path>
            </a:pathLst>
          </a:custGeom>
          <a:solidFill>
            <a:srgbClr val="585858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40" name="Freeform 9"/>
          <p:cNvSpPr/>
          <p:nvPr/>
        </p:nvSpPr>
        <p:spPr>
          <a:xfrm>
            <a:off x="839787" y="817562"/>
            <a:ext cx="1065214" cy="958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4" y="0"/>
                </a:moveTo>
                <a:lnTo>
                  <a:pt x="4957" y="1574"/>
                </a:lnTo>
                <a:lnTo>
                  <a:pt x="5408" y="2611"/>
                </a:lnTo>
                <a:lnTo>
                  <a:pt x="5408" y="4685"/>
                </a:lnTo>
                <a:lnTo>
                  <a:pt x="5601" y="5722"/>
                </a:lnTo>
                <a:lnTo>
                  <a:pt x="5827" y="6759"/>
                </a:lnTo>
                <a:lnTo>
                  <a:pt x="6470" y="8082"/>
                </a:lnTo>
                <a:lnTo>
                  <a:pt x="6470" y="9370"/>
                </a:lnTo>
                <a:lnTo>
                  <a:pt x="6921" y="11444"/>
                </a:lnTo>
                <a:lnTo>
                  <a:pt x="7114" y="12481"/>
                </a:lnTo>
                <a:lnTo>
                  <a:pt x="7114" y="13804"/>
                </a:lnTo>
                <a:lnTo>
                  <a:pt x="7339" y="14841"/>
                </a:lnTo>
                <a:lnTo>
                  <a:pt x="7339" y="15878"/>
                </a:lnTo>
                <a:lnTo>
                  <a:pt x="7114" y="16915"/>
                </a:lnTo>
                <a:lnTo>
                  <a:pt x="7339" y="17952"/>
                </a:lnTo>
                <a:lnTo>
                  <a:pt x="6470" y="18739"/>
                </a:lnTo>
                <a:lnTo>
                  <a:pt x="5601" y="17702"/>
                </a:lnTo>
                <a:lnTo>
                  <a:pt x="5183" y="16665"/>
                </a:lnTo>
                <a:lnTo>
                  <a:pt x="4314" y="15628"/>
                </a:lnTo>
                <a:lnTo>
                  <a:pt x="2607" y="15628"/>
                </a:lnTo>
                <a:lnTo>
                  <a:pt x="1738" y="15091"/>
                </a:lnTo>
                <a:lnTo>
                  <a:pt x="869" y="14591"/>
                </a:lnTo>
                <a:lnTo>
                  <a:pt x="0" y="14591"/>
                </a:lnTo>
                <a:lnTo>
                  <a:pt x="869" y="15091"/>
                </a:lnTo>
                <a:lnTo>
                  <a:pt x="1738" y="16128"/>
                </a:lnTo>
                <a:lnTo>
                  <a:pt x="2607" y="16128"/>
                </a:lnTo>
                <a:lnTo>
                  <a:pt x="3444" y="16379"/>
                </a:lnTo>
                <a:lnTo>
                  <a:pt x="4314" y="16379"/>
                </a:lnTo>
                <a:lnTo>
                  <a:pt x="4764" y="17452"/>
                </a:lnTo>
                <a:lnTo>
                  <a:pt x="5408" y="18489"/>
                </a:lnTo>
                <a:lnTo>
                  <a:pt x="5827" y="19526"/>
                </a:lnTo>
                <a:lnTo>
                  <a:pt x="6696" y="19526"/>
                </a:lnTo>
                <a:lnTo>
                  <a:pt x="7565" y="18989"/>
                </a:lnTo>
                <a:lnTo>
                  <a:pt x="8434" y="18739"/>
                </a:lnTo>
                <a:lnTo>
                  <a:pt x="9303" y="19526"/>
                </a:lnTo>
                <a:lnTo>
                  <a:pt x="10140" y="20026"/>
                </a:lnTo>
                <a:lnTo>
                  <a:pt x="11009" y="20813"/>
                </a:lnTo>
                <a:lnTo>
                  <a:pt x="11878" y="21350"/>
                </a:lnTo>
                <a:lnTo>
                  <a:pt x="13810" y="21350"/>
                </a:lnTo>
                <a:lnTo>
                  <a:pt x="15548" y="21600"/>
                </a:lnTo>
                <a:lnTo>
                  <a:pt x="16417" y="21600"/>
                </a:lnTo>
                <a:lnTo>
                  <a:pt x="17512" y="21064"/>
                </a:lnTo>
                <a:lnTo>
                  <a:pt x="18349" y="21064"/>
                </a:lnTo>
                <a:lnTo>
                  <a:pt x="19443" y="20813"/>
                </a:lnTo>
                <a:lnTo>
                  <a:pt x="20506" y="20563"/>
                </a:lnTo>
                <a:lnTo>
                  <a:pt x="21600" y="20313"/>
                </a:lnTo>
                <a:lnTo>
                  <a:pt x="19443" y="20313"/>
                </a:lnTo>
                <a:lnTo>
                  <a:pt x="18156" y="20563"/>
                </a:lnTo>
                <a:lnTo>
                  <a:pt x="12973" y="20563"/>
                </a:lnTo>
                <a:lnTo>
                  <a:pt x="12104" y="20313"/>
                </a:lnTo>
                <a:lnTo>
                  <a:pt x="10365" y="18739"/>
                </a:lnTo>
                <a:lnTo>
                  <a:pt x="9496" y="18739"/>
                </a:lnTo>
                <a:lnTo>
                  <a:pt x="8627" y="18203"/>
                </a:lnTo>
                <a:lnTo>
                  <a:pt x="7983" y="17166"/>
                </a:lnTo>
                <a:lnTo>
                  <a:pt x="8209" y="16128"/>
                </a:lnTo>
                <a:lnTo>
                  <a:pt x="8209" y="13017"/>
                </a:lnTo>
                <a:lnTo>
                  <a:pt x="7983" y="11694"/>
                </a:lnTo>
                <a:lnTo>
                  <a:pt x="7983" y="10657"/>
                </a:lnTo>
                <a:lnTo>
                  <a:pt x="7790" y="9620"/>
                </a:lnTo>
                <a:lnTo>
                  <a:pt x="7339" y="8583"/>
                </a:lnTo>
                <a:lnTo>
                  <a:pt x="7339" y="7546"/>
                </a:lnTo>
                <a:lnTo>
                  <a:pt x="7114" y="6258"/>
                </a:lnTo>
                <a:lnTo>
                  <a:pt x="6470" y="5221"/>
                </a:lnTo>
                <a:lnTo>
                  <a:pt x="5183" y="4935"/>
                </a:lnTo>
                <a:lnTo>
                  <a:pt x="4539" y="3898"/>
                </a:lnTo>
                <a:lnTo>
                  <a:pt x="5183" y="2861"/>
                </a:lnTo>
                <a:lnTo>
                  <a:pt x="5183" y="1824"/>
                </a:lnTo>
                <a:lnTo>
                  <a:pt x="4539" y="787"/>
                </a:lnTo>
                <a:lnTo>
                  <a:pt x="4314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41" name="Freeform 10"/>
          <p:cNvSpPr/>
          <p:nvPr/>
        </p:nvSpPr>
        <p:spPr>
          <a:xfrm>
            <a:off x="796924" y="600074"/>
            <a:ext cx="1801814" cy="403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6" y="0"/>
                </a:moveTo>
                <a:lnTo>
                  <a:pt x="21219" y="247"/>
                </a:lnTo>
                <a:lnTo>
                  <a:pt x="21467" y="493"/>
                </a:lnTo>
                <a:lnTo>
                  <a:pt x="21353" y="740"/>
                </a:lnTo>
                <a:lnTo>
                  <a:pt x="21086" y="987"/>
                </a:lnTo>
                <a:lnTo>
                  <a:pt x="20839" y="1234"/>
                </a:lnTo>
                <a:lnTo>
                  <a:pt x="20706" y="1540"/>
                </a:lnTo>
                <a:lnTo>
                  <a:pt x="20839" y="1787"/>
                </a:lnTo>
                <a:lnTo>
                  <a:pt x="20572" y="2033"/>
                </a:lnTo>
                <a:lnTo>
                  <a:pt x="20059" y="2220"/>
                </a:lnTo>
                <a:lnTo>
                  <a:pt x="20059" y="2714"/>
                </a:lnTo>
                <a:lnTo>
                  <a:pt x="19297" y="2714"/>
                </a:lnTo>
                <a:lnTo>
                  <a:pt x="19430" y="2961"/>
                </a:lnTo>
                <a:lnTo>
                  <a:pt x="19430" y="3207"/>
                </a:lnTo>
                <a:lnTo>
                  <a:pt x="19678" y="3454"/>
                </a:lnTo>
                <a:lnTo>
                  <a:pt x="19944" y="3701"/>
                </a:lnTo>
                <a:lnTo>
                  <a:pt x="20325" y="3947"/>
                </a:lnTo>
                <a:lnTo>
                  <a:pt x="20458" y="4194"/>
                </a:lnTo>
                <a:lnTo>
                  <a:pt x="20458" y="4688"/>
                </a:lnTo>
                <a:lnTo>
                  <a:pt x="20059" y="4934"/>
                </a:lnTo>
                <a:lnTo>
                  <a:pt x="20059" y="5428"/>
                </a:lnTo>
                <a:lnTo>
                  <a:pt x="19944" y="5674"/>
                </a:lnTo>
                <a:lnTo>
                  <a:pt x="19944" y="5921"/>
                </a:lnTo>
                <a:lnTo>
                  <a:pt x="19811" y="6168"/>
                </a:lnTo>
                <a:lnTo>
                  <a:pt x="19564" y="6414"/>
                </a:lnTo>
                <a:lnTo>
                  <a:pt x="19430" y="6661"/>
                </a:lnTo>
                <a:lnTo>
                  <a:pt x="18669" y="6848"/>
                </a:lnTo>
                <a:lnTo>
                  <a:pt x="18155" y="7095"/>
                </a:lnTo>
                <a:lnTo>
                  <a:pt x="17889" y="7588"/>
                </a:lnTo>
                <a:lnTo>
                  <a:pt x="17642" y="7835"/>
                </a:lnTo>
                <a:lnTo>
                  <a:pt x="17375" y="8329"/>
                </a:lnTo>
                <a:lnTo>
                  <a:pt x="17261" y="8575"/>
                </a:lnTo>
                <a:lnTo>
                  <a:pt x="16747" y="8822"/>
                </a:lnTo>
                <a:lnTo>
                  <a:pt x="16614" y="9069"/>
                </a:lnTo>
                <a:lnTo>
                  <a:pt x="16367" y="9384"/>
                </a:lnTo>
                <a:lnTo>
                  <a:pt x="16233" y="9630"/>
                </a:lnTo>
                <a:lnTo>
                  <a:pt x="15967" y="9877"/>
                </a:lnTo>
                <a:lnTo>
                  <a:pt x="15472" y="10370"/>
                </a:lnTo>
                <a:lnTo>
                  <a:pt x="15072" y="10617"/>
                </a:lnTo>
                <a:lnTo>
                  <a:pt x="14692" y="10864"/>
                </a:lnTo>
                <a:lnTo>
                  <a:pt x="14178" y="11051"/>
                </a:lnTo>
                <a:lnTo>
                  <a:pt x="13683" y="11170"/>
                </a:lnTo>
                <a:lnTo>
                  <a:pt x="13169" y="11230"/>
                </a:lnTo>
                <a:lnTo>
                  <a:pt x="12656" y="11298"/>
                </a:lnTo>
                <a:lnTo>
                  <a:pt x="12142" y="11298"/>
                </a:lnTo>
                <a:lnTo>
                  <a:pt x="11628" y="11230"/>
                </a:lnTo>
                <a:lnTo>
                  <a:pt x="8564" y="11230"/>
                </a:lnTo>
                <a:lnTo>
                  <a:pt x="8050" y="11476"/>
                </a:lnTo>
                <a:lnTo>
                  <a:pt x="7536" y="11604"/>
                </a:lnTo>
                <a:lnTo>
                  <a:pt x="6014" y="10617"/>
                </a:lnTo>
                <a:lnTo>
                  <a:pt x="5500" y="10489"/>
                </a:lnTo>
                <a:lnTo>
                  <a:pt x="4986" y="10370"/>
                </a:lnTo>
                <a:lnTo>
                  <a:pt x="4472" y="10124"/>
                </a:lnTo>
                <a:lnTo>
                  <a:pt x="3958" y="9996"/>
                </a:lnTo>
                <a:lnTo>
                  <a:pt x="3445" y="9937"/>
                </a:lnTo>
                <a:lnTo>
                  <a:pt x="2931" y="9937"/>
                </a:lnTo>
                <a:lnTo>
                  <a:pt x="2436" y="9996"/>
                </a:lnTo>
                <a:lnTo>
                  <a:pt x="1408" y="9996"/>
                </a:lnTo>
                <a:lnTo>
                  <a:pt x="761" y="9937"/>
                </a:lnTo>
                <a:lnTo>
                  <a:pt x="247" y="9877"/>
                </a:lnTo>
                <a:lnTo>
                  <a:pt x="761" y="10056"/>
                </a:lnTo>
                <a:lnTo>
                  <a:pt x="1408" y="10183"/>
                </a:lnTo>
                <a:lnTo>
                  <a:pt x="1922" y="10183"/>
                </a:lnTo>
                <a:lnTo>
                  <a:pt x="2036" y="10430"/>
                </a:lnTo>
                <a:lnTo>
                  <a:pt x="2683" y="10549"/>
                </a:lnTo>
                <a:lnTo>
                  <a:pt x="3711" y="10804"/>
                </a:lnTo>
                <a:lnTo>
                  <a:pt x="4225" y="11051"/>
                </a:lnTo>
                <a:lnTo>
                  <a:pt x="4472" y="11298"/>
                </a:lnTo>
                <a:lnTo>
                  <a:pt x="5119" y="11476"/>
                </a:lnTo>
                <a:lnTo>
                  <a:pt x="5633" y="11476"/>
                </a:lnTo>
                <a:lnTo>
                  <a:pt x="6128" y="11604"/>
                </a:lnTo>
                <a:lnTo>
                  <a:pt x="6642" y="11791"/>
                </a:lnTo>
                <a:lnTo>
                  <a:pt x="7022" y="12038"/>
                </a:lnTo>
                <a:lnTo>
                  <a:pt x="7156" y="12285"/>
                </a:lnTo>
                <a:lnTo>
                  <a:pt x="7022" y="12531"/>
                </a:lnTo>
                <a:lnTo>
                  <a:pt x="6775" y="13025"/>
                </a:lnTo>
                <a:lnTo>
                  <a:pt x="6775" y="14131"/>
                </a:lnTo>
                <a:lnTo>
                  <a:pt x="6642" y="14377"/>
                </a:lnTo>
                <a:lnTo>
                  <a:pt x="6128" y="14624"/>
                </a:lnTo>
                <a:lnTo>
                  <a:pt x="5881" y="14871"/>
                </a:lnTo>
                <a:lnTo>
                  <a:pt x="5881" y="15186"/>
                </a:lnTo>
                <a:lnTo>
                  <a:pt x="5633" y="15492"/>
                </a:lnTo>
                <a:lnTo>
                  <a:pt x="5233" y="15798"/>
                </a:lnTo>
                <a:lnTo>
                  <a:pt x="4986" y="16045"/>
                </a:lnTo>
                <a:lnTo>
                  <a:pt x="4853" y="16291"/>
                </a:lnTo>
                <a:lnTo>
                  <a:pt x="4472" y="16598"/>
                </a:lnTo>
                <a:lnTo>
                  <a:pt x="4092" y="16912"/>
                </a:lnTo>
                <a:lnTo>
                  <a:pt x="3711" y="17219"/>
                </a:lnTo>
                <a:lnTo>
                  <a:pt x="3330" y="17465"/>
                </a:lnTo>
                <a:lnTo>
                  <a:pt x="3064" y="17959"/>
                </a:lnTo>
                <a:lnTo>
                  <a:pt x="2931" y="18265"/>
                </a:lnTo>
                <a:lnTo>
                  <a:pt x="2817" y="18580"/>
                </a:lnTo>
                <a:lnTo>
                  <a:pt x="2550" y="18827"/>
                </a:lnTo>
                <a:lnTo>
                  <a:pt x="2303" y="19073"/>
                </a:lnTo>
                <a:lnTo>
                  <a:pt x="2036" y="19320"/>
                </a:lnTo>
                <a:lnTo>
                  <a:pt x="1275" y="19813"/>
                </a:lnTo>
                <a:lnTo>
                  <a:pt x="1142" y="20060"/>
                </a:lnTo>
                <a:lnTo>
                  <a:pt x="894" y="20307"/>
                </a:lnTo>
                <a:lnTo>
                  <a:pt x="761" y="20554"/>
                </a:lnTo>
                <a:lnTo>
                  <a:pt x="514" y="20860"/>
                </a:lnTo>
                <a:lnTo>
                  <a:pt x="247" y="21353"/>
                </a:lnTo>
                <a:lnTo>
                  <a:pt x="0" y="21600"/>
                </a:lnTo>
                <a:lnTo>
                  <a:pt x="381" y="21353"/>
                </a:lnTo>
                <a:lnTo>
                  <a:pt x="647" y="21107"/>
                </a:lnTo>
                <a:lnTo>
                  <a:pt x="1028" y="20800"/>
                </a:lnTo>
                <a:lnTo>
                  <a:pt x="1275" y="20554"/>
                </a:lnTo>
                <a:lnTo>
                  <a:pt x="1541" y="20307"/>
                </a:lnTo>
                <a:lnTo>
                  <a:pt x="2036" y="19813"/>
                </a:lnTo>
                <a:lnTo>
                  <a:pt x="2436" y="19567"/>
                </a:lnTo>
                <a:lnTo>
                  <a:pt x="3197" y="19073"/>
                </a:lnTo>
                <a:lnTo>
                  <a:pt x="3330" y="18827"/>
                </a:lnTo>
                <a:lnTo>
                  <a:pt x="3578" y="18512"/>
                </a:lnTo>
                <a:lnTo>
                  <a:pt x="3825" y="18265"/>
                </a:lnTo>
                <a:lnTo>
                  <a:pt x="4092" y="18018"/>
                </a:lnTo>
                <a:lnTo>
                  <a:pt x="4225" y="17525"/>
                </a:lnTo>
                <a:lnTo>
                  <a:pt x="4472" y="17278"/>
                </a:lnTo>
                <a:lnTo>
                  <a:pt x="4605" y="17032"/>
                </a:lnTo>
                <a:lnTo>
                  <a:pt x="5119" y="16785"/>
                </a:lnTo>
                <a:lnTo>
                  <a:pt x="5633" y="16598"/>
                </a:lnTo>
                <a:lnTo>
                  <a:pt x="5881" y="16351"/>
                </a:lnTo>
                <a:lnTo>
                  <a:pt x="6014" y="16045"/>
                </a:lnTo>
                <a:lnTo>
                  <a:pt x="6261" y="15798"/>
                </a:lnTo>
                <a:lnTo>
                  <a:pt x="6775" y="15551"/>
                </a:lnTo>
                <a:lnTo>
                  <a:pt x="7289" y="15245"/>
                </a:lnTo>
                <a:lnTo>
                  <a:pt x="7669" y="14998"/>
                </a:lnTo>
                <a:lnTo>
                  <a:pt x="7917" y="14752"/>
                </a:lnTo>
                <a:lnTo>
                  <a:pt x="8050" y="14505"/>
                </a:lnTo>
                <a:lnTo>
                  <a:pt x="8183" y="14190"/>
                </a:lnTo>
                <a:lnTo>
                  <a:pt x="8183" y="13697"/>
                </a:lnTo>
                <a:lnTo>
                  <a:pt x="8050" y="13450"/>
                </a:lnTo>
                <a:lnTo>
                  <a:pt x="8050" y="12710"/>
                </a:lnTo>
                <a:lnTo>
                  <a:pt x="8431" y="12463"/>
                </a:lnTo>
                <a:lnTo>
                  <a:pt x="8944" y="12404"/>
                </a:lnTo>
                <a:lnTo>
                  <a:pt x="9458" y="12285"/>
                </a:lnTo>
                <a:lnTo>
                  <a:pt x="9972" y="12216"/>
                </a:lnTo>
                <a:lnTo>
                  <a:pt x="11114" y="12157"/>
                </a:lnTo>
                <a:lnTo>
                  <a:pt x="11761" y="12038"/>
                </a:lnTo>
                <a:lnTo>
                  <a:pt x="12389" y="11970"/>
                </a:lnTo>
                <a:lnTo>
                  <a:pt x="12903" y="11851"/>
                </a:lnTo>
                <a:lnTo>
                  <a:pt x="13683" y="11851"/>
                </a:lnTo>
                <a:lnTo>
                  <a:pt x="14578" y="11723"/>
                </a:lnTo>
                <a:lnTo>
                  <a:pt x="15072" y="11604"/>
                </a:lnTo>
                <a:lnTo>
                  <a:pt x="15586" y="11476"/>
                </a:lnTo>
                <a:lnTo>
                  <a:pt x="16100" y="11230"/>
                </a:lnTo>
                <a:lnTo>
                  <a:pt x="16233" y="10923"/>
                </a:lnTo>
                <a:lnTo>
                  <a:pt x="16481" y="10677"/>
                </a:lnTo>
                <a:lnTo>
                  <a:pt x="16481" y="10302"/>
                </a:lnTo>
                <a:lnTo>
                  <a:pt x="16747" y="9877"/>
                </a:lnTo>
                <a:lnTo>
                  <a:pt x="16995" y="9384"/>
                </a:lnTo>
                <a:lnTo>
                  <a:pt x="17261" y="9137"/>
                </a:lnTo>
                <a:lnTo>
                  <a:pt x="18022" y="9009"/>
                </a:lnTo>
                <a:lnTo>
                  <a:pt x="18536" y="8822"/>
                </a:lnTo>
                <a:lnTo>
                  <a:pt x="19050" y="8575"/>
                </a:lnTo>
                <a:lnTo>
                  <a:pt x="19297" y="8329"/>
                </a:lnTo>
                <a:lnTo>
                  <a:pt x="19430" y="8082"/>
                </a:lnTo>
                <a:lnTo>
                  <a:pt x="19678" y="7776"/>
                </a:lnTo>
                <a:lnTo>
                  <a:pt x="19944" y="7282"/>
                </a:lnTo>
                <a:lnTo>
                  <a:pt x="20059" y="6976"/>
                </a:lnTo>
                <a:lnTo>
                  <a:pt x="20192" y="6729"/>
                </a:lnTo>
                <a:lnTo>
                  <a:pt x="20458" y="6483"/>
                </a:lnTo>
                <a:lnTo>
                  <a:pt x="20706" y="6236"/>
                </a:lnTo>
                <a:lnTo>
                  <a:pt x="20839" y="5989"/>
                </a:lnTo>
                <a:lnTo>
                  <a:pt x="21086" y="5742"/>
                </a:lnTo>
                <a:lnTo>
                  <a:pt x="21086" y="5496"/>
                </a:lnTo>
                <a:lnTo>
                  <a:pt x="21219" y="5249"/>
                </a:lnTo>
                <a:lnTo>
                  <a:pt x="21219" y="4688"/>
                </a:lnTo>
                <a:lnTo>
                  <a:pt x="21086" y="4441"/>
                </a:lnTo>
                <a:lnTo>
                  <a:pt x="21086" y="4194"/>
                </a:lnTo>
                <a:lnTo>
                  <a:pt x="20953" y="3947"/>
                </a:lnTo>
                <a:lnTo>
                  <a:pt x="20706" y="3701"/>
                </a:lnTo>
                <a:lnTo>
                  <a:pt x="20572" y="3454"/>
                </a:lnTo>
                <a:lnTo>
                  <a:pt x="20572" y="2467"/>
                </a:lnTo>
                <a:lnTo>
                  <a:pt x="20839" y="1974"/>
                </a:lnTo>
                <a:lnTo>
                  <a:pt x="21086" y="1727"/>
                </a:lnTo>
                <a:lnTo>
                  <a:pt x="21467" y="1421"/>
                </a:lnTo>
                <a:lnTo>
                  <a:pt x="21600" y="1174"/>
                </a:lnTo>
                <a:lnTo>
                  <a:pt x="21600" y="927"/>
                </a:lnTo>
                <a:lnTo>
                  <a:pt x="21467" y="681"/>
                </a:lnTo>
                <a:lnTo>
                  <a:pt x="21353" y="434"/>
                </a:lnTo>
              </a:path>
            </a:pathLst>
          </a:custGeom>
          <a:solidFill>
            <a:srgbClr val="6D6D6D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42" name="Freeform 13"/>
          <p:cNvSpPr/>
          <p:nvPr/>
        </p:nvSpPr>
        <p:spPr>
          <a:xfrm>
            <a:off x="858837" y="565149"/>
            <a:ext cx="7621589" cy="5494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9" y="0"/>
                </a:moveTo>
                <a:lnTo>
                  <a:pt x="589" y="275"/>
                </a:lnTo>
                <a:lnTo>
                  <a:pt x="774" y="474"/>
                </a:lnTo>
                <a:lnTo>
                  <a:pt x="954" y="680"/>
                </a:lnTo>
                <a:lnTo>
                  <a:pt x="1134" y="880"/>
                </a:lnTo>
                <a:lnTo>
                  <a:pt x="1224" y="1155"/>
                </a:lnTo>
                <a:lnTo>
                  <a:pt x="1408" y="1361"/>
                </a:lnTo>
                <a:lnTo>
                  <a:pt x="1588" y="1629"/>
                </a:lnTo>
                <a:lnTo>
                  <a:pt x="1768" y="1903"/>
                </a:lnTo>
                <a:lnTo>
                  <a:pt x="1953" y="2172"/>
                </a:lnTo>
                <a:lnTo>
                  <a:pt x="2133" y="2309"/>
                </a:lnTo>
                <a:lnTo>
                  <a:pt x="2313" y="2584"/>
                </a:lnTo>
                <a:lnTo>
                  <a:pt x="2497" y="2715"/>
                </a:lnTo>
                <a:lnTo>
                  <a:pt x="2677" y="2783"/>
                </a:lnTo>
                <a:lnTo>
                  <a:pt x="2861" y="2989"/>
                </a:lnTo>
                <a:lnTo>
                  <a:pt x="3041" y="3127"/>
                </a:lnTo>
                <a:lnTo>
                  <a:pt x="3176" y="3395"/>
                </a:lnTo>
                <a:lnTo>
                  <a:pt x="3356" y="3532"/>
                </a:lnTo>
                <a:lnTo>
                  <a:pt x="3541" y="3670"/>
                </a:lnTo>
                <a:lnTo>
                  <a:pt x="3631" y="4144"/>
                </a:lnTo>
                <a:lnTo>
                  <a:pt x="3766" y="4412"/>
                </a:lnTo>
                <a:lnTo>
                  <a:pt x="3950" y="4550"/>
                </a:lnTo>
                <a:lnTo>
                  <a:pt x="4130" y="4756"/>
                </a:lnTo>
                <a:lnTo>
                  <a:pt x="4265" y="5024"/>
                </a:lnTo>
                <a:lnTo>
                  <a:pt x="4450" y="5024"/>
                </a:lnTo>
                <a:lnTo>
                  <a:pt x="4585" y="5299"/>
                </a:lnTo>
                <a:lnTo>
                  <a:pt x="4765" y="5436"/>
                </a:lnTo>
                <a:lnTo>
                  <a:pt x="4944" y="5567"/>
                </a:lnTo>
                <a:lnTo>
                  <a:pt x="5129" y="5773"/>
                </a:lnTo>
                <a:lnTo>
                  <a:pt x="5309" y="5773"/>
                </a:lnTo>
                <a:lnTo>
                  <a:pt x="5489" y="5910"/>
                </a:lnTo>
                <a:lnTo>
                  <a:pt x="5718" y="6048"/>
                </a:lnTo>
                <a:lnTo>
                  <a:pt x="5898" y="6316"/>
                </a:lnTo>
                <a:lnTo>
                  <a:pt x="6083" y="6385"/>
                </a:lnTo>
                <a:lnTo>
                  <a:pt x="6263" y="6659"/>
                </a:lnTo>
                <a:lnTo>
                  <a:pt x="6353" y="6996"/>
                </a:lnTo>
                <a:lnTo>
                  <a:pt x="6582" y="7271"/>
                </a:lnTo>
                <a:lnTo>
                  <a:pt x="6807" y="7470"/>
                </a:lnTo>
                <a:lnTo>
                  <a:pt x="7032" y="7745"/>
                </a:lnTo>
                <a:lnTo>
                  <a:pt x="7216" y="7814"/>
                </a:lnTo>
                <a:lnTo>
                  <a:pt x="7441" y="8013"/>
                </a:lnTo>
                <a:lnTo>
                  <a:pt x="7626" y="8288"/>
                </a:lnTo>
                <a:lnTo>
                  <a:pt x="8031" y="8425"/>
                </a:lnTo>
                <a:lnTo>
                  <a:pt x="8215" y="8625"/>
                </a:lnTo>
                <a:lnTo>
                  <a:pt x="8305" y="8968"/>
                </a:lnTo>
                <a:lnTo>
                  <a:pt x="8350" y="9443"/>
                </a:lnTo>
                <a:lnTo>
                  <a:pt x="8575" y="9711"/>
                </a:lnTo>
                <a:lnTo>
                  <a:pt x="8805" y="9780"/>
                </a:lnTo>
                <a:lnTo>
                  <a:pt x="9030" y="9848"/>
                </a:lnTo>
                <a:lnTo>
                  <a:pt x="9214" y="10054"/>
                </a:lnTo>
                <a:lnTo>
                  <a:pt x="9394" y="10254"/>
                </a:lnTo>
                <a:lnTo>
                  <a:pt x="9574" y="10391"/>
                </a:lnTo>
                <a:lnTo>
                  <a:pt x="9848" y="10391"/>
                </a:lnTo>
                <a:lnTo>
                  <a:pt x="10208" y="10529"/>
                </a:lnTo>
                <a:lnTo>
                  <a:pt x="10303" y="11071"/>
                </a:lnTo>
                <a:lnTo>
                  <a:pt x="10393" y="11346"/>
                </a:lnTo>
                <a:lnTo>
                  <a:pt x="10618" y="11614"/>
                </a:lnTo>
                <a:lnTo>
                  <a:pt x="10802" y="11752"/>
                </a:lnTo>
                <a:lnTo>
                  <a:pt x="10847" y="12020"/>
                </a:lnTo>
                <a:lnTo>
                  <a:pt x="10892" y="12295"/>
                </a:lnTo>
                <a:lnTo>
                  <a:pt x="10982" y="12563"/>
                </a:lnTo>
                <a:lnTo>
                  <a:pt x="11117" y="12906"/>
                </a:lnTo>
                <a:lnTo>
                  <a:pt x="11252" y="13243"/>
                </a:lnTo>
                <a:lnTo>
                  <a:pt x="11297" y="13518"/>
                </a:lnTo>
                <a:lnTo>
                  <a:pt x="11347" y="13786"/>
                </a:lnTo>
                <a:lnTo>
                  <a:pt x="11437" y="14061"/>
                </a:lnTo>
                <a:lnTo>
                  <a:pt x="11662" y="14329"/>
                </a:lnTo>
                <a:lnTo>
                  <a:pt x="11846" y="14467"/>
                </a:lnTo>
                <a:lnTo>
                  <a:pt x="11981" y="14741"/>
                </a:lnTo>
                <a:lnTo>
                  <a:pt x="11617" y="14741"/>
                </a:lnTo>
                <a:lnTo>
                  <a:pt x="11392" y="14673"/>
                </a:lnTo>
                <a:lnTo>
                  <a:pt x="11207" y="14604"/>
                </a:lnTo>
                <a:lnTo>
                  <a:pt x="10847" y="14604"/>
                </a:lnTo>
                <a:lnTo>
                  <a:pt x="10663" y="14398"/>
                </a:lnTo>
                <a:lnTo>
                  <a:pt x="10438" y="14329"/>
                </a:lnTo>
                <a:lnTo>
                  <a:pt x="10258" y="14329"/>
                </a:lnTo>
                <a:lnTo>
                  <a:pt x="10073" y="14467"/>
                </a:lnTo>
                <a:lnTo>
                  <a:pt x="9893" y="14535"/>
                </a:lnTo>
                <a:lnTo>
                  <a:pt x="8985" y="14535"/>
                </a:lnTo>
                <a:lnTo>
                  <a:pt x="8760" y="14604"/>
                </a:lnTo>
                <a:lnTo>
                  <a:pt x="8530" y="14604"/>
                </a:lnTo>
                <a:lnTo>
                  <a:pt x="8350" y="14467"/>
                </a:lnTo>
                <a:lnTo>
                  <a:pt x="8121" y="14398"/>
                </a:lnTo>
                <a:lnTo>
                  <a:pt x="7806" y="14467"/>
                </a:lnTo>
                <a:lnTo>
                  <a:pt x="7626" y="14604"/>
                </a:lnTo>
                <a:lnTo>
                  <a:pt x="7441" y="14741"/>
                </a:lnTo>
                <a:lnTo>
                  <a:pt x="7261" y="14810"/>
                </a:lnTo>
                <a:lnTo>
                  <a:pt x="5853" y="14810"/>
                </a:lnTo>
                <a:lnTo>
                  <a:pt x="5673" y="14878"/>
                </a:lnTo>
                <a:lnTo>
                  <a:pt x="5489" y="15010"/>
                </a:lnTo>
                <a:lnTo>
                  <a:pt x="4585" y="15010"/>
                </a:lnTo>
                <a:lnTo>
                  <a:pt x="4400" y="14941"/>
                </a:lnTo>
                <a:lnTo>
                  <a:pt x="4220" y="14741"/>
                </a:lnTo>
                <a:lnTo>
                  <a:pt x="4085" y="14467"/>
                </a:lnTo>
                <a:lnTo>
                  <a:pt x="3901" y="14267"/>
                </a:lnTo>
                <a:lnTo>
                  <a:pt x="3721" y="14198"/>
                </a:lnTo>
                <a:lnTo>
                  <a:pt x="3541" y="14061"/>
                </a:lnTo>
                <a:lnTo>
                  <a:pt x="3266" y="13992"/>
                </a:lnTo>
                <a:lnTo>
                  <a:pt x="3086" y="13855"/>
                </a:lnTo>
                <a:lnTo>
                  <a:pt x="2906" y="13855"/>
                </a:lnTo>
                <a:lnTo>
                  <a:pt x="2722" y="13718"/>
                </a:lnTo>
                <a:lnTo>
                  <a:pt x="2497" y="13381"/>
                </a:lnTo>
                <a:lnTo>
                  <a:pt x="2313" y="13243"/>
                </a:lnTo>
                <a:lnTo>
                  <a:pt x="2088" y="13243"/>
                </a:lnTo>
                <a:lnTo>
                  <a:pt x="1908" y="13112"/>
                </a:lnTo>
                <a:lnTo>
                  <a:pt x="1678" y="12838"/>
                </a:lnTo>
                <a:lnTo>
                  <a:pt x="1363" y="12563"/>
                </a:lnTo>
                <a:lnTo>
                  <a:pt x="1179" y="12363"/>
                </a:lnTo>
                <a:lnTo>
                  <a:pt x="999" y="12295"/>
                </a:lnTo>
                <a:lnTo>
                  <a:pt x="819" y="12089"/>
                </a:lnTo>
                <a:lnTo>
                  <a:pt x="679" y="11820"/>
                </a:lnTo>
                <a:lnTo>
                  <a:pt x="499" y="11477"/>
                </a:lnTo>
                <a:lnTo>
                  <a:pt x="274" y="11140"/>
                </a:lnTo>
                <a:lnTo>
                  <a:pt x="90" y="10934"/>
                </a:lnTo>
                <a:lnTo>
                  <a:pt x="180" y="11209"/>
                </a:lnTo>
                <a:lnTo>
                  <a:pt x="364" y="11408"/>
                </a:lnTo>
                <a:lnTo>
                  <a:pt x="634" y="11958"/>
                </a:lnTo>
                <a:lnTo>
                  <a:pt x="819" y="12226"/>
                </a:lnTo>
                <a:lnTo>
                  <a:pt x="999" y="12363"/>
                </a:lnTo>
                <a:lnTo>
                  <a:pt x="1224" y="12563"/>
                </a:lnTo>
                <a:lnTo>
                  <a:pt x="1408" y="12700"/>
                </a:lnTo>
                <a:lnTo>
                  <a:pt x="1588" y="12906"/>
                </a:lnTo>
                <a:lnTo>
                  <a:pt x="1768" y="13044"/>
                </a:lnTo>
                <a:lnTo>
                  <a:pt x="1953" y="13175"/>
                </a:lnTo>
                <a:lnTo>
                  <a:pt x="2133" y="13243"/>
                </a:lnTo>
                <a:lnTo>
                  <a:pt x="2313" y="13449"/>
                </a:lnTo>
                <a:lnTo>
                  <a:pt x="2497" y="13655"/>
                </a:lnTo>
                <a:lnTo>
                  <a:pt x="2722" y="13924"/>
                </a:lnTo>
                <a:lnTo>
                  <a:pt x="3086" y="13924"/>
                </a:lnTo>
                <a:lnTo>
                  <a:pt x="3266" y="14198"/>
                </a:lnTo>
                <a:lnTo>
                  <a:pt x="3496" y="14267"/>
                </a:lnTo>
                <a:lnTo>
                  <a:pt x="3676" y="14329"/>
                </a:lnTo>
                <a:lnTo>
                  <a:pt x="4040" y="14535"/>
                </a:lnTo>
                <a:lnTo>
                  <a:pt x="4220" y="14810"/>
                </a:lnTo>
                <a:lnTo>
                  <a:pt x="4450" y="15147"/>
                </a:lnTo>
                <a:lnTo>
                  <a:pt x="4175" y="15215"/>
                </a:lnTo>
                <a:lnTo>
                  <a:pt x="3950" y="15010"/>
                </a:lnTo>
                <a:lnTo>
                  <a:pt x="3766" y="14941"/>
                </a:lnTo>
                <a:lnTo>
                  <a:pt x="3586" y="15010"/>
                </a:lnTo>
                <a:lnTo>
                  <a:pt x="3406" y="15147"/>
                </a:lnTo>
                <a:lnTo>
                  <a:pt x="3176" y="15147"/>
                </a:lnTo>
                <a:lnTo>
                  <a:pt x="2812" y="15078"/>
                </a:lnTo>
                <a:lnTo>
                  <a:pt x="2632" y="14941"/>
                </a:lnTo>
                <a:lnTo>
                  <a:pt x="2452" y="15010"/>
                </a:lnTo>
                <a:lnTo>
                  <a:pt x="2268" y="15147"/>
                </a:lnTo>
                <a:lnTo>
                  <a:pt x="2088" y="15215"/>
                </a:lnTo>
                <a:lnTo>
                  <a:pt x="1768" y="15421"/>
                </a:lnTo>
                <a:lnTo>
                  <a:pt x="1633" y="15896"/>
                </a:lnTo>
                <a:lnTo>
                  <a:pt x="1453" y="16033"/>
                </a:lnTo>
                <a:lnTo>
                  <a:pt x="1269" y="16095"/>
                </a:lnTo>
                <a:lnTo>
                  <a:pt x="1089" y="16033"/>
                </a:lnTo>
                <a:lnTo>
                  <a:pt x="544" y="16033"/>
                </a:lnTo>
                <a:lnTo>
                  <a:pt x="724" y="16164"/>
                </a:lnTo>
                <a:lnTo>
                  <a:pt x="909" y="16301"/>
                </a:lnTo>
                <a:lnTo>
                  <a:pt x="1269" y="16301"/>
                </a:lnTo>
                <a:lnTo>
                  <a:pt x="1453" y="16164"/>
                </a:lnTo>
                <a:lnTo>
                  <a:pt x="1633" y="15896"/>
                </a:lnTo>
                <a:lnTo>
                  <a:pt x="1863" y="15621"/>
                </a:lnTo>
                <a:lnTo>
                  <a:pt x="2043" y="15484"/>
                </a:lnTo>
                <a:lnTo>
                  <a:pt x="2223" y="15284"/>
                </a:lnTo>
                <a:lnTo>
                  <a:pt x="2452" y="15215"/>
                </a:lnTo>
                <a:lnTo>
                  <a:pt x="3356" y="15215"/>
                </a:lnTo>
                <a:lnTo>
                  <a:pt x="3541" y="15147"/>
                </a:lnTo>
                <a:lnTo>
                  <a:pt x="3766" y="15078"/>
                </a:lnTo>
                <a:lnTo>
                  <a:pt x="3950" y="15215"/>
                </a:lnTo>
                <a:lnTo>
                  <a:pt x="4130" y="15284"/>
                </a:lnTo>
                <a:lnTo>
                  <a:pt x="4355" y="15353"/>
                </a:lnTo>
                <a:lnTo>
                  <a:pt x="4540" y="15353"/>
                </a:lnTo>
                <a:lnTo>
                  <a:pt x="4675" y="15078"/>
                </a:lnTo>
                <a:lnTo>
                  <a:pt x="4854" y="15010"/>
                </a:lnTo>
                <a:lnTo>
                  <a:pt x="5039" y="15147"/>
                </a:lnTo>
                <a:lnTo>
                  <a:pt x="5219" y="15353"/>
                </a:lnTo>
                <a:lnTo>
                  <a:pt x="5399" y="15484"/>
                </a:lnTo>
                <a:lnTo>
                  <a:pt x="5583" y="15484"/>
                </a:lnTo>
                <a:lnTo>
                  <a:pt x="5763" y="15621"/>
                </a:lnTo>
                <a:lnTo>
                  <a:pt x="5988" y="15758"/>
                </a:lnTo>
                <a:lnTo>
                  <a:pt x="6173" y="15827"/>
                </a:lnTo>
                <a:lnTo>
                  <a:pt x="6353" y="15896"/>
                </a:lnTo>
                <a:lnTo>
                  <a:pt x="6672" y="15964"/>
                </a:lnTo>
                <a:lnTo>
                  <a:pt x="6942" y="16033"/>
                </a:lnTo>
                <a:lnTo>
                  <a:pt x="7127" y="16301"/>
                </a:lnTo>
                <a:lnTo>
                  <a:pt x="7172" y="16576"/>
                </a:lnTo>
                <a:lnTo>
                  <a:pt x="7531" y="16913"/>
                </a:lnTo>
                <a:lnTo>
                  <a:pt x="7716" y="17119"/>
                </a:lnTo>
                <a:lnTo>
                  <a:pt x="7851" y="17593"/>
                </a:lnTo>
                <a:lnTo>
                  <a:pt x="7986" y="17862"/>
                </a:lnTo>
                <a:lnTo>
                  <a:pt x="7626" y="17930"/>
                </a:lnTo>
                <a:lnTo>
                  <a:pt x="7441" y="18136"/>
                </a:lnTo>
                <a:lnTo>
                  <a:pt x="7306" y="18405"/>
                </a:lnTo>
                <a:lnTo>
                  <a:pt x="7261" y="18748"/>
                </a:lnTo>
                <a:lnTo>
                  <a:pt x="6852" y="18954"/>
                </a:lnTo>
                <a:lnTo>
                  <a:pt x="6488" y="19016"/>
                </a:lnTo>
                <a:lnTo>
                  <a:pt x="6263" y="19222"/>
                </a:lnTo>
                <a:lnTo>
                  <a:pt x="6038" y="19559"/>
                </a:lnTo>
                <a:lnTo>
                  <a:pt x="5853" y="19697"/>
                </a:lnTo>
                <a:lnTo>
                  <a:pt x="5673" y="19765"/>
                </a:lnTo>
                <a:lnTo>
                  <a:pt x="5309" y="19765"/>
                </a:lnTo>
                <a:lnTo>
                  <a:pt x="5129" y="19834"/>
                </a:lnTo>
                <a:lnTo>
                  <a:pt x="4765" y="19902"/>
                </a:lnTo>
                <a:lnTo>
                  <a:pt x="4585" y="19971"/>
                </a:lnTo>
                <a:lnTo>
                  <a:pt x="4310" y="20040"/>
                </a:lnTo>
                <a:lnTo>
                  <a:pt x="3856" y="20040"/>
                </a:lnTo>
                <a:lnTo>
                  <a:pt x="3676" y="20108"/>
                </a:lnTo>
                <a:lnTo>
                  <a:pt x="3451" y="20239"/>
                </a:lnTo>
                <a:lnTo>
                  <a:pt x="3266" y="20377"/>
                </a:lnTo>
                <a:lnTo>
                  <a:pt x="3086" y="20514"/>
                </a:lnTo>
                <a:lnTo>
                  <a:pt x="2906" y="20583"/>
                </a:lnTo>
                <a:lnTo>
                  <a:pt x="2632" y="20583"/>
                </a:lnTo>
                <a:lnTo>
                  <a:pt x="2452" y="20651"/>
                </a:lnTo>
                <a:lnTo>
                  <a:pt x="2268" y="20651"/>
                </a:lnTo>
                <a:lnTo>
                  <a:pt x="2088" y="20720"/>
                </a:lnTo>
                <a:lnTo>
                  <a:pt x="1044" y="20720"/>
                </a:lnTo>
                <a:lnTo>
                  <a:pt x="864" y="20782"/>
                </a:lnTo>
                <a:lnTo>
                  <a:pt x="679" y="20851"/>
                </a:lnTo>
                <a:lnTo>
                  <a:pt x="364" y="20851"/>
                </a:lnTo>
                <a:lnTo>
                  <a:pt x="180" y="20920"/>
                </a:lnTo>
                <a:lnTo>
                  <a:pt x="0" y="21194"/>
                </a:lnTo>
                <a:lnTo>
                  <a:pt x="180" y="21194"/>
                </a:lnTo>
                <a:lnTo>
                  <a:pt x="364" y="21057"/>
                </a:lnTo>
                <a:lnTo>
                  <a:pt x="544" y="20920"/>
                </a:lnTo>
                <a:lnTo>
                  <a:pt x="724" y="20851"/>
                </a:lnTo>
                <a:lnTo>
                  <a:pt x="909" y="20851"/>
                </a:lnTo>
                <a:lnTo>
                  <a:pt x="1089" y="20782"/>
                </a:lnTo>
                <a:lnTo>
                  <a:pt x="1269" y="20720"/>
                </a:lnTo>
                <a:lnTo>
                  <a:pt x="1453" y="20651"/>
                </a:lnTo>
                <a:lnTo>
                  <a:pt x="1818" y="20651"/>
                </a:lnTo>
                <a:lnTo>
                  <a:pt x="2088" y="20720"/>
                </a:lnTo>
                <a:lnTo>
                  <a:pt x="2812" y="20720"/>
                </a:lnTo>
                <a:lnTo>
                  <a:pt x="2996" y="20651"/>
                </a:lnTo>
                <a:lnTo>
                  <a:pt x="3176" y="20651"/>
                </a:lnTo>
                <a:lnTo>
                  <a:pt x="3406" y="20583"/>
                </a:lnTo>
                <a:lnTo>
                  <a:pt x="3586" y="20377"/>
                </a:lnTo>
                <a:lnTo>
                  <a:pt x="3766" y="20239"/>
                </a:lnTo>
                <a:lnTo>
                  <a:pt x="4175" y="20239"/>
                </a:lnTo>
                <a:lnTo>
                  <a:pt x="4355" y="20108"/>
                </a:lnTo>
                <a:lnTo>
                  <a:pt x="4585" y="20040"/>
                </a:lnTo>
                <a:lnTo>
                  <a:pt x="5129" y="20040"/>
                </a:lnTo>
                <a:lnTo>
                  <a:pt x="5354" y="19971"/>
                </a:lnTo>
                <a:lnTo>
                  <a:pt x="5538" y="19902"/>
                </a:lnTo>
                <a:lnTo>
                  <a:pt x="5763" y="19971"/>
                </a:lnTo>
                <a:lnTo>
                  <a:pt x="5988" y="19971"/>
                </a:lnTo>
                <a:lnTo>
                  <a:pt x="6173" y="19834"/>
                </a:lnTo>
                <a:lnTo>
                  <a:pt x="6308" y="19559"/>
                </a:lnTo>
                <a:lnTo>
                  <a:pt x="6398" y="19291"/>
                </a:lnTo>
                <a:lnTo>
                  <a:pt x="6582" y="19222"/>
                </a:lnTo>
                <a:lnTo>
                  <a:pt x="6852" y="19154"/>
                </a:lnTo>
                <a:lnTo>
                  <a:pt x="7032" y="19016"/>
                </a:lnTo>
                <a:lnTo>
                  <a:pt x="7216" y="18817"/>
                </a:lnTo>
                <a:lnTo>
                  <a:pt x="7396" y="18611"/>
                </a:lnTo>
                <a:lnTo>
                  <a:pt x="7576" y="18342"/>
                </a:lnTo>
                <a:lnTo>
                  <a:pt x="7761" y="18274"/>
                </a:lnTo>
                <a:lnTo>
                  <a:pt x="7941" y="18068"/>
                </a:lnTo>
                <a:lnTo>
                  <a:pt x="8121" y="17930"/>
                </a:lnTo>
                <a:lnTo>
                  <a:pt x="8305" y="17862"/>
                </a:lnTo>
                <a:lnTo>
                  <a:pt x="8485" y="17999"/>
                </a:lnTo>
                <a:lnTo>
                  <a:pt x="8670" y="18068"/>
                </a:lnTo>
                <a:lnTo>
                  <a:pt x="8850" y="18068"/>
                </a:lnTo>
                <a:lnTo>
                  <a:pt x="9030" y="18136"/>
                </a:lnTo>
                <a:lnTo>
                  <a:pt x="9349" y="18205"/>
                </a:lnTo>
                <a:lnTo>
                  <a:pt x="9529" y="18205"/>
                </a:lnTo>
                <a:lnTo>
                  <a:pt x="9803" y="18274"/>
                </a:lnTo>
                <a:lnTo>
                  <a:pt x="10028" y="18342"/>
                </a:lnTo>
                <a:lnTo>
                  <a:pt x="10208" y="18473"/>
                </a:lnTo>
                <a:lnTo>
                  <a:pt x="10393" y="18611"/>
                </a:lnTo>
                <a:lnTo>
                  <a:pt x="10573" y="18748"/>
                </a:lnTo>
                <a:lnTo>
                  <a:pt x="10753" y="18817"/>
                </a:lnTo>
                <a:lnTo>
                  <a:pt x="10937" y="18817"/>
                </a:lnTo>
                <a:lnTo>
                  <a:pt x="11117" y="18954"/>
                </a:lnTo>
                <a:lnTo>
                  <a:pt x="11297" y="19085"/>
                </a:lnTo>
                <a:lnTo>
                  <a:pt x="11482" y="19291"/>
                </a:lnTo>
                <a:lnTo>
                  <a:pt x="11752" y="19359"/>
                </a:lnTo>
                <a:lnTo>
                  <a:pt x="11936" y="19359"/>
                </a:lnTo>
                <a:lnTo>
                  <a:pt x="12116" y="19559"/>
                </a:lnTo>
                <a:lnTo>
                  <a:pt x="12296" y="19697"/>
                </a:lnTo>
                <a:lnTo>
                  <a:pt x="12480" y="19765"/>
                </a:lnTo>
                <a:lnTo>
                  <a:pt x="12705" y="19902"/>
                </a:lnTo>
                <a:lnTo>
                  <a:pt x="12885" y="19971"/>
                </a:lnTo>
                <a:lnTo>
                  <a:pt x="13524" y="19971"/>
                </a:lnTo>
                <a:lnTo>
                  <a:pt x="13749" y="20040"/>
                </a:lnTo>
                <a:lnTo>
                  <a:pt x="13979" y="20239"/>
                </a:lnTo>
                <a:lnTo>
                  <a:pt x="14204" y="20308"/>
                </a:lnTo>
                <a:lnTo>
                  <a:pt x="15067" y="20308"/>
                </a:lnTo>
                <a:lnTo>
                  <a:pt x="15247" y="20377"/>
                </a:lnTo>
                <a:lnTo>
                  <a:pt x="15472" y="20583"/>
                </a:lnTo>
                <a:lnTo>
                  <a:pt x="15657" y="20651"/>
                </a:lnTo>
                <a:lnTo>
                  <a:pt x="15837" y="20720"/>
                </a:lnTo>
                <a:lnTo>
                  <a:pt x="16066" y="20782"/>
                </a:lnTo>
                <a:lnTo>
                  <a:pt x="16471" y="20782"/>
                </a:lnTo>
                <a:lnTo>
                  <a:pt x="16656" y="20851"/>
                </a:lnTo>
                <a:lnTo>
                  <a:pt x="16835" y="21057"/>
                </a:lnTo>
                <a:lnTo>
                  <a:pt x="17470" y="21057"/>
                </a:lnTo>
                <a:lnTo>
                  <a:pt x="17699" y="21126"/>
                </a:lnTo>
                <a:lnTo>
                  <a:pt x="18694" y="21126"/>
                </a:lnTo>
                <a:lnTo>
                  <a:pt x="18923" y="21325"/>
                </a:lnTo>
                <a:lnTo>
                  <a:pt x="19148" y="21531"/>
                </a:lnTo>
                <a:lnTo>
                  <a:pt x="20376" y="21531"/>
                </a:lnTo>
                <a:lnTo>
                  <a:pt x="20601" y="21600"/>
                </a:lnTo>
                <a:lnTo>
                  <a:pt x="20831" y="21600"/>
                </a:lnTo>
                <a:lnTo>
                  <a:pt x="20237" y="21600"/>
                </a:lnTo>
                <a:lnTo>
                  <a:pt x="19877" y="21463"/>
                </a:lnTo>
                <a:lnTo>
                  <a:pt x="19647" y="21394"/>
                </a:lnTo>
                <a:lnTo>
                  <a:pt x="19287" y="21463"/>
                </a:lnTo>
                <a:lnTo>
                  <a:pt x="19103" y="21531"/>
                </a:lnTo>
                <a:lnTo>
                  <a:pt x="18923" y="21463"/>
                </a:lnTo>
                <a:lnTo>
                  <a:pt x="18833" y="21194"/>
                </a:lnTo>
                <a:lnTo>
                  <a:pt x="18424" y="21057"/>
                </a:lnTo>
                <a:lnTo>
                  <a:pt x="18244" y="21057"/>
                </a:lnTo>
                <a:lnTo>
                  <a:pt x="18014" y="20988"/>
                </a:lnTo>
                <a:lnTo>
                  <a:pt x="17744" y="20920"/>
                </a:lnTo>
                <a:lnTo>
                  <a:pt x="17380" y="20851"/>
                </a:lnTo>
                <a:lnTo>
                  <a:pt x="17155" y="20782"/>
                </a:lnTo>
                <a:lnTo>
                  <a:pt x="16970" y="20782"/>
                </a:lnTo>
                <a:lnTo>
                  <a:pt x="16701" y="20851"/>
                </a:lnTo>
                <a:lnTo>
                  <a:pt x="16201" y="20851"/>
                </a:lnTo>
                <a:lnTo>
                  <a:pt x="15972" y="20583"/>
                </a:lnTo>
                <a:lnTo>
                  <a:pt x="15792" y="20583"/>
                </a:lnTo>
                <a:lnTo>
                  <a:pt x="15472" y="20514"/>
                </a:lnTo>
                <a:lnTo>
                  <a:pt x="15112" y="20514"/>
                </a:lnTo>
                <a:lnTo>
                  <a:pt x="14928" y="20377"/>
                </a:lnTo>
                <a:lnTo>
                  <a:pt x="14703" y="20171"/>
                </a:lnTo>
                <a:lnTo>
                  <a:pt x="14523" y="20040"/>
                </a:lnTo>
                <a:lnTo>
                  <a:pt x="14339" y="19971"/>
                </a:lnTo>
                <a:lnTo>
                  <a:pt x="13979" y="19971"/>
                </a:lnTo>
                <a:lnTo>
                  <a:pt x="13794" y="19902"/>
                </a:lnTo>
                <a:lnTo>
                  <a:pt x="13524" y="19834"/>
                </a:lnTo>
                <a:lnTo>
                  <a:pt x="13250" y="19765"/>
                </a:lnTo>
                <a:lnTo>
                  <a:pt x="13070" y="19628"/>
                </a:lnTo>
                <a:lnTo>
                  <a:pt x="12840" y="19497"/>
                </a:lnTo>
                <a:lnTo>
                  <a:pt x="11981" y="19497"/>
                </a:lnTo>
                <a:lnTo>
                  <a:pt x="11617" y="19428"/>
                </a:lnTo>
                <a:lnTo>
                  <a:pt x="11437" y="19085"/>
                </a:lnTo>
                <a:lnTo>
                  <a:pt x="11252" y="18817"/>
                </a:lnTo>
                <a:lnTo>
                  <a:pt x="10663" y="18817"/>
                </a:lnTo>
                <a:lnTo>
                  <a:pt x="10303" y="18405"/>
                </a:lnTo>
                <a:lnTo>
                  <a:pt x="10073" y="18136"/>
                </a:lnTo>
                <a:lnTo>
                  <a:pt x="9848" y="17999"/>
                </a:lnTo>
                <a:lnTo>
                  <a:pt x="8850" y="17999"/>
                </a:lnTo>
                <a:lnTo>
                  <a:pt x="8670" y="17862"/>
                </a:lnTo>
                <a:lnTo>
                  <a:pt x="8170" y="17731"/>
                </a:lnTo>
                <a:lnTo>
                  <a:pt x="7716" y="17525"/>
                </a:lnTo>
                <a:lnTo>
                  <a:pt x="7626" y="17250"/>
                </a:lnTo>
                <a:lnTo>
                  <a:pt x="7671" y="16982"/>
                </a:lnTo>
                <a:lnTo>
                  <a:pt x="7531" y="16707"/>
                </a:lnTo>
                <a:lnTo>
                  <a:pt x="7396" y="16439"/>
                </a:lnTo>
                <a:lnTo>
                  <a:pt x="7261" y="16164"/>
                </a:lnTo>
                <a:lnTo>
                  <a:pt x="7077" y="15964"/>
                </a:lnTo>
                <a:lnTo>
                  <a:pt x="6897" y="15827"/>
                </a:lnTo>
                <a:lnTo>
                  <a:pt x="6717" y="15758"/>
                </a:lnTo>
                <a:lnTo>
                  <a:pt x="6353" y="15552"/>
                </a:lnTo>
                <a:lnTo>
                  <a:pt x="6173" y="15552"/>
                </a:lnTo>
                <a:lnTo>
                  <a:pt x="5988" y="15484"/>
                </a:lnTo>
                <a:lnTo>
                  <a:pt x="5763" y="15421"/>
                </a:lnTo>
                <a:lnTo>
                  <a:pt x="5444" y="15421"/>
                </a:lnTo>
                <a:lnTo>
                  <a:pt x="5264" y="15284"/>
                </a:lnTo>
                <a:lnTo>
                  <a:pt x="5084" y="15215"/>
                </a:lnTo>
                <a:lnTo>
                  <a:pt x="5354" y="15147"/>
                </a:lnTo>
                <a:lnTo>
                  <a:pt x="5538" y="15010"/>
                </a:lnTo>
                <a:lnTo>
                  <a:pt x="5718" y="14941"/>
                </a:lnTo>
                <a:lnTo>
                  <a:pt x="6897" y="14941"/>
                </a:lnTo>
                <a:lnTo>
                  <a:pt x="7077" y="14878"/>
                </a:lnTo>
                <a:lnTo>
                  <a:pt x="7441" y="14878"/>
                </a:lnTo>
                <a:lnTo>
                  <a:pt x="7851" y="14810"/>
                </a:lnTo>
                <a:lnTo>
                  <a:pt x="8031" y="14673"/>
                </a:lnTo>
                <a:lnTo>
                  <a:pt x="8215" y="14604"/>
                </a:lnTo>
                <a:lnTo>
                  <a:pt x="8850" y="14604"/>
                </a:lnTo>
                <a:lnTo>
                  <a:pt x="9120" y="14535"/>
                </a:lnTo>
                <a:lnTo>
                  <a:pt x="9304" y="14467"/>
                </a:lnTo>
                <a:lnTo>
                  <a:pt x="9664" y="14467"/>
                </a:lnTo>
                <a:lnTo>
                  <a:pt x="9848" y="14604"/>
                </a:lnTo>
                <a:lnTo>
                  <a:pt x="10073" y="14673"/>
                </a:lnTo>
                <a:lnTo>
                  <a:pt x="10847" y="14673"/>
                </a:lnTo>
                <a:lnTo>
                  <a:pt x="11027" y="14741"/>
                </a:lnTo>
                <a:lnTo>
                  <a:pt x="11572" y="14741"/>
                </a:lnTo>
                <a:lnTo>
                  <a:pt x="11752" y="14941"/>
                </a:lnTo>
                <a:lnTo>
                  <a:pt x="12116" y="15078"/>
                </a:lnTo>
                <a:lnTo>
                  <a:pt x="12296" y="15147"/>
                </a:lnTo>
                <a:lnTo>
                  <a:pt x="12525" y="15215"/>
                </a:lnTo>
                <a:lnTo>
                  <a:pt x="12705" y="15215"/>
                </a:lnTo>
                <a:lnTo>
                  <a:pt x="12840" y="15484"/>
                </a:lnTo>
                <a:lnTo>
                  <a:pt x="13070" y="15758"/>
                </a:lnTo>
                <a:lnTo>
                  <a:pt x="13340" y="15827"/>
                </a:lnTo>
                <a:lnTo>
                  <a:pt x="13524" y="15896"/>
                </a:lnTo>
                <a:lnTo>
                  <a:pt x="13704" y="16033"/>
                </a:lnTo>
                <a:lnTo>
                  <a:pt x="13884" y="16301"/>
                </a:lnTo>
                <a:lnTo>
                  <a:pt x="14069" y="16439"/>
                </a:lnTo>
                <a:lnTo>
                  <a:pt x="14249" y="16507"/>
                </a:lnTo>
                <a:lnTo>
                  <a:pt x="14478" y="16576"/>
                </a:lnTo>
                <a:lnTo>
                  <a:pt x="14658" y="16576"/>
                </a:lnTo>
                <a:lnTo>
                  <a:pt x="14838" y="16638"/>
                </a:lnTo>
                <a:lnTo>
                  <a:pt x="15022" y="16844"/>
                </a:lnTo>
                <a:lnTo>
                  <a:pt x="15202" y="17050"/>
                </a:lnTo>
                <a:lnTo>
                  <a:pt x="15517" y="17119"/>
                </a:lnTo>
                <a:lnTo>
                  <a:pt x="15702" y="17119"/>
                </a:lnTo>
                <a:lnTo>
                  <a:pt x="15882" y="17250"/>
                </a:lnTo>
                <a:lnTo>
                  <a:pt x="16246" y="17387"/>
                </a:lnTo>
                <a:lnTo>
                  <a:pt x="16561" y="17456"/>
                </a:lnTo>
                <a:lnTo>
                  <a:pt x="16835" y="17525"/>
                </a:lnTo>
                <a:lnTo>
                  <a:pt x="17245" y="17799"/>
                </a:lnTo>
                <a:lnTo>
                  <a:pt x="17425" y="17930"/>
                </a:lnTo>
                <a:lnTo>
                  <a:pt x="17605" y="18205"/>
                </a:lnTo>
                <a:lnTo>
                  <a:pt x="17924" y="18473"/>
                </a:lnTo>
                <a:lnTo>
                  <a:pt x="18104" y="18611"/>
                </a:lnTo>
                <a:lnTo>
                  <a:pt x="18289" y="18748"/>
                </a:lnTo>
                <a:lnTo>
                  <a:pt x="18514" y="18885"/>
                </a:lnTo>
                <a:lnTo>
                  <a:pt x="18788" y="19016"/>
                </a:lnTo>
                <a:lnTo>
                  <a:pt x="19013" y="19222"/>
                </a:lnTo>
                <a:lnTo>
                  <a:pt x="19193" y="19359"/>
                </a:lnTo>
                <a:lnTo>
                  <a:pt x="19377" y="19559"/>
                </a:lnTo>
                <a:lnTo>
                  <a:pt x="19557" y="19765"/>
                </a:lnTo>
                <a:lnTo>
                  <a:pt x="19877" y="19834"/>
                </a:lnTo>
                <a:lnTo>
                  <a:pt x="20057" y="19902"/>
                </a:lnTo>
                <a:lnTo>
                  <a:pt x="20286" y="20040"/>
                </a:lnTo>
                <a:lnTo>
                  <a:pt x="20511" y="20239"/>
                </a:lnTo>
                <a:lnTo>
                  <a:pt x="20691" y="20514"/>
                </a:lnTo>
                <a:lnTo>
                  <a:pt x="20876" y="20583"/>
                </a:lnTo>
                <a:lnTo>
                  <a:pt x="21056" y="20651"/>
                </a:lnTo>
                <a:lnTo>
                  <a:pt x="21236" y="20851"/>
                </a:lnTo>
                <a:lnTo>
                  <a:pt x="21420" y="21057"/>
                </a:lnTo>
                <a:lnTo>
                  <a:pt x="21600" y="21126"/>
                </a:lnTo>
                <a:lnTo>
                  <a:pt x="21420" y="20988"/>
                </a:lnTo>
                <a:lnTo>
                  <a:pt x="21191" y="20720"/>
                </a:lnTo>
                <a:lnTo>
                  <a:pt x="21056" y="20445"/>
                </a:lnTo>
                <a:lnTo>
                  <a:pt x="20876" y="20377"/>
                </a:lnTo>
                <a:lnTo>
                  <a:pt x="20646" y="20171"/>
                </a:lnTo>
                <a:lnTo>
                  <a:pt x="20421" y="19902"/>
                </a:lnTo>
                <a:lnTo>
                  <a:pt x="20237" y="19628"/>
                </a:lnTo>
                <a:lnTo>
                  <a:pt x="20057" y="19559"/>
                </a:lnTo>
                <a:lnTo>
                  <a:pt x="19877" y="19559"/>
                </a:lnTo>
                <a:lnTo>
                  <a:pt x="19692" y="19428"/>
                </a:lnTo>
                <a:lnTo>
                  <a:pt x="19512" y="19291"/>
                </a:lnTo>
                <a:lnTo>
                  <a:pt x="19193" y="19016"/>
                </a:lnTo>
                <a:lnTo>
                  <a:pt x="19013" y="18885"/>
                </a:lnTo>
                <a:lnTo>
                  <a:pt x="18833" y="18817"/>
                </a:lnTo>
                <a:lnTo>
                  <a:pt x="18604" y="18748"/>
                </a:lnTo>
                <a:lnTo>
                  <a:pt x="18424" y="18473"/>
                </a:lnTo>
                <a:lnTo>
                  <a:pt x="18199" y="18473"/>
                </a:lnTo>
                <a:lnTo>
                  <a:pt x="17969" y="18136"/>
                </a:lnTo>
                <a:lnTo>
                  <a:pt x="17789" y="17862"/>
                </a:lnTo>
                <a:lnTo>
                  <a:pt x="17605" y="17731"/>
                </a:lnTo>
                <a:lnTo>
                  <a:pt x="17425" y="17593"/>
                </a:lnTo>
                <a:lnTo>
                  <a:pt x="17155" y="17525"/>
                </a:lnTo>
                <a:lnTo>
                  <a:pt x="16970" y="17387"/>
                </a:lnTo>
                <a:lnTo>
                  <a:pt x="16791" y="17250"/>
                </a:lnTo>
                <a:lnTo>
                  <a:pt x="16426" y="17250"/>
                </a:lnTo>
                <a:lnTo>
                  <a:pt x="16201" y="17050"/>
                </a:lnTo>
                <a:lnTo>
                  <a:pt x="16017" y="16844"/>
                </a:lnTo>
                <a:lnTo>
                  <a:pt x="15837" y="16844"/>
                </a:lnTo>
                <a:lnTo>
                  <a:pt x="15657" y="16707"/>
                </a:lnTo>
                <a:lnTo>
                  <a:pt x="15427" y="16576"/>
                </a:lnTo>
                <a:lnTo>
                  <a:pt x="15157" y="16507"/>
                </a:lnTo>
                <a:lnTo>
                  <a:pt x="14973" y="16507"/>
                </a:lnTo>
                <a:lnTo>
                  <a:pt x="14703" y="16439"/>
                </a:lnTo>
                <a:lnTo>
                  <a:pt x="14478" y="16370"/>
                </a:lnTo>
                <a:lnTo>
                  <a:pt x="14294" y="16233"/>
                </a:lnTo>
                <a:lnTo>
                  <a:pt x="14069" y="15964"/>
                </a:lnTo>
                <a:lnTo>
                  <a:pt x="13839" y="15690"/>
                </a:lnTo>
                <a:lnTo>
                  <a:pt x="13614" y="15484"/>
                </a:lnTo>
                <a:lnTo>
                  <a:pt x="13434" y="15353"/>
                </a:lnTo>
                <a:lnTo>
                  <a:pt x="13205" y="15215"/>
                </a:lnTo>
                <a:lnTo>
                  <a:pt x="12840" y="15078"/>
                </a:lnTo>
                <a:lnTo>
                  <a:pt x="12660" y="14941"/>
                </a:lnTo>
                <a:lnTo>
                  <a:pt x="12251" y="14741"/>
                </a:lnTo>
                <a:lnTo>
                  <a:pt x="12071" y="14604"/>
                </a:lnTo>
                <a:lnTo>
                  <a:pt x="11981" y="14329"/>
                </a:lnTo>
                <a:lnTo>
                  <a:pt x="11846" y="14061"/>
                </a:lnTo>
                <a:lnTo>
                  <a:pt x="11662" y="13924"/>
                </a:lnTo>
                <a:lnTo>
                  <a:pt x="11527" y="13587"/>
                </a:lnTo>
                <a:lnTo>
                  <a:pt x="11297" y="13312"/>
                </a:lnTo>
                <a:lnTo>
                  <a:pt x="11252" y="13044"/>
                </a:lnTo>
                <a:lnTo>
                  <a:pt x="11207" y="12769"/>
                </a:lnTo>
                <a:lnTo>
                  <a:pt x="11117" y="12501"/>
                </a:lnTo>
                <a:lnTo>
                  <a:pt x="11027" y="12226"/>
                </a:lnTo>
                <a:lnTo>
                  <a:pt x="10937" y="11958"/>
                </a:lnTo>
                <a:lnTo>
                  <a:pt x="10892" y="11683"/>
                </a:lnTo>
                <a:lnTo>
                  <a:pt x="10802" y="11408"/>
                </a:lnTo>
                <a:lnTo>
                  <a:pt x="10708" y="11140"/>
                </a:lnTo>
                <a:lnTo>
                  <a:pt x="10528" y="10934"/>
                </a:lnTo>
                <a:lnTo>
                  <a:pt x="10438" y="10666"/>
                </a:lnTo>
                <a:lnTo>
                  <a:pt x="10303" y="10391"/>
                </a:lnTo>
                <a:lnTo>
                  <a:pt x="10118" y="10254"/>
                </a:lnTo>
                <a:lnTo>
                  <a:pt x="9893" y="10123"/>
                </a:lnTo>
                <a:lnTo>
                  <a:pt x="9709" y="9986"/>
                </a:lnTo>
                <a:lnTo>
                  <a:pt x="9484" y="9917"/>
                </a:lnTo>
                <a:lnTo>
                  <a:pt x="9304" y="9848"/>
                </a:lnTo>
                <a:lnTo>
                  <a:pt x="9120" y="9711"/>
                </a:lnTo>
                <a:lnTo>
                  <a:pt x="8940" y="9443"/>
                </a:lnTo>
                <a:lnTo>
                  <a:pt x="8760" y="9168"/>
                </a:lnTo>
                <a:lnTo>
                  <a:pt x="8575" y="8968"/>
                </a:lnTo>
                <a:lnTo>
                  <a:pt x="8395" y="8900"/>
                </a:lnTo>
                <a:lnTo>
                  <a:pt x="8260" y="8556"/>
                </a:lnTo>
                <a:lnTo>
                  <a:pt x="8076" y="8357"/>
                </a:lnTo>
                <a:lnTo>
                  <a:pt x="7716" y="8082"/>
                </a:lnTo>
                <a:lnTo>
                  <a:pt x="7531" y="7814"/>
                </a:lnTo>
                <a:lnTo>
                  <a:pt x="7351" y="7608"/>
                </a:lnTo>
                <a:lnTo>
                  <a:pt x="7172" y="7539"/>
                </a:lnTo>
                <a:lnTo>
                  <a:pt x="6987" y="7402"/>
                </a:lnTo>
                <a:lnTo>
                  <a:pt x="6807" y="7133"/>
                </a:lnTo>
                <a:lnTo>
                  <a:pt x="6672" y="6859"/>
                </a:lnTo>
                <a:lnTo>
                  <a:pt x="6488" y="6659"/>
                </a:lnTo>
                <a:lnTo>
                  <a:pt x="6263" y="6316"/>
                </a:lnTo>
                <a:lnTo>
                  <a:pt x="6083" y="6048"/>
                </a:lnTo>
                <a:lnTo>
                  <a:pt x="5898" y="5910"/>
                </a:lnTo>
                <a:lnTo>
                  <a:pt x="5718" y="5910"/>
                </a:lnTo>
                <a:lnTo>
                  <a:pt x="5489" y="5704"/>
                </a:lnTo>
                <a:lnTo>
                  <a:pt x="5264" y="5505"/>
                </a:lnTo>
                <a:lnTo>
                  <a:pt x="5084" y="5367"/>
                </a:lnTo>
                <a:lnTo>
                  <a:pt x="4899" y="5161"/>
                </a:lnTo>
                <a:lnTo>
                  <a:pt x="4720" y="5024"/>
                </a:lnTo>
                <a:lnTo>
                  <a:pt x="4540" y="4893"/>
                </a:lnTo>
                <a:lnTo>
                  <a:pt x="4355" y="4687"/>
                </a:lnTo>
                <a:lnTo>
                  <a:pt x="4175" y="4618"/>
                </a:lnTo>
                <a:lnTo>
                  <a:pt x="3995" y="4481"/>
                </a:lnTo>
                <a:lnTo>
                  <a:pt x="3856" y="4213"/>
                </a:lnTo>
                <a:lnTo>
                  <a:pt x="3766" y="3938"/>
                </a:lnTo>
                <a:lnTo>
                  <a:pt x="3631" y="3670"/>
                </a:lnTo>
                <a:lnTo>
                  <a:pt x="3496" y="3395"/>
                </a:lnTo>
                <a:lnTo>
                  <a:pt x="3356" y="3127"/>
                </a:lnTo>
                <a:lnTo>
                  <a:pt x="2996" y="2715"/>
                </a:lnTo>
                <a:lnTo>
                  <a:pt x="2812" y="2515"/>
                </a:lnTo>
                <a:lnTo>
                  <a:pt x="2452" y="2378"/>
                </a:lnTo>
                <a:lnTo>
                  <a:pt x="2268" y="2241"/>
                </a:lnTo>
                <a:lnTo>
                  <a:pt x="2088" y="2172"/>
                </a:lnTo>
                <a:lnTo>
                  <a:pt x="1908" y="2041"/>
                </a:lnTo>
                <a:lnTo>
                  <a:pt x="1768" y="1766"/>
                </a:lnTo>
                <a:lnTo>
                  <a:pt x="1678" y="1492"/>
                </a:lnTo>
                <a:lnTo>
                  <a:pt x="1543" y="1223"/>
                </a:lnTo>
                <a:lnTo>
                  <a:pt x="1363" y="1017"/>
                </a:lnTo>
                <a:lnTo>
                  <a:pt x="1224" y="749"/>
                </a:lnTo>
                <a:lnTo>
                  <a:pt x="1044" y="543"/>
                </a:lnTo>
                <a:lnTo>
                  <a:pt x="864" y="406"/>
                </a:lnTo>
                <a:lnTo>
                  <a:pt x="679" y="275"/>
                </a:lnTo>
                <a:lnTo>
                  <a:pt x="499" y="69"/>
                </a:lnTo>
                <a:lnTo>
                  <a:pt x="409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43" name="Freeform 14"/>
          <p:cNvSpPr/>
          <p:nvPr/>
        </p:nvSpPr>
        <p:spPr>
          <a:xfrm>
            <a:off x="390524" y="32384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43" y="21600"/>
                </a:lnTo>
                <a:lnTo>
                  <a:pt x="21157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44" name="Freeform 15"/>
          <p:cNvSpPr/>
          <p:nvPr/>
        </p:nvSpPr>
        <p:spPr>
          <a:xfrm>
            <a:off x="39052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956"/>
                </a:lnTo>
                <a:lnTo>
                  <a:pt x="21600" y="644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45" name="Freeform 16"/>
          <p:cNvSpPr/>
          <p:nvPr/>
        </p:nvSpPr>
        <p:spPr>
          <a:xfrm>
            <a:off x="858837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44"/>
                </a:moveTo>
                <a:lnTo>
                  <a:pt x="0" y="20956"/>
                </a:lnTo>
                <a:lnTo>
                  <a:pt x="21600" y="21600"/>
                </a:lnTo>
                <a:lnTo>
                  <a:pt x="21600" y="0"/>
                </a:lnTo>
                <a:lnTo>
                  <a:pt x="0" y="644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46" name="Freeform 17"/>
          <p:cNvSpPr/>
          <p:nvPr/>
        </p:nvSpPr>
        <p:spPr>
          <a:xfrm>
            <a:off x="390524" y="631189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3" y="0"/>
                </a:moveTo>
                <a:lnTo>
                  <a:pt x="21157" y="0"/>
                </a:lnTo>
                <a:lnTo>
                  <a:pt x="21600" y="21600"/>
                </a:lnTo>
                <a:lnTo>
                  <a:pt x="0" y="21600"/>
                </a:lnTo>
                <a:lnTo>
                  <a:pt x="443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47" name="Freeform 19"/>
          <p:cNvSpPr/>
          <p:nvPr/>
        </p:nvSpPr>
        <p:spPr>
          <a:xfrm>
            <a:off x="1477962" y="6337299"/>
            <a:ext cx="2370139" cy="125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" y="11757"/>
                </a:moveTo>
                <a:lnTo>
                  <a:pt x="1259" y="0"/>
                </a:lnTo>
                <a:lnTo>
                  <a:pt x="1649" y="1914"/>
                </a:lnTo>
                <a:lnTo>
                  <a:pt x="2040" y="7929"/>
                </a:lnTo>
                <a:lnTo>
                  <a:pt x="2431" y="11757"/>
                </a:lnTo>
                <a:lnTo>
                  <a:pt x="3892" y="11757"/>
                </a:lnTo>
                <a:lnTo>
                  <a:pt x="4470" y="13671"/>
                </a:lnTo>
                <a:lnTo>
                  <a:pt x="4861" y="17772"/>
                </a:lnTo>
                <a:lnTo>
                  <a:pt x="5642" y="21600"/>
                </a:lnTo>
                <a:lnTo>
                  <a:pt x="7002" y="21600"/>
                </a:lnTo>
                <a:lnTo>
                  <a:pt x="7595" y="19686"/>
                </a:lnTo>
                <a:lnTo>
                  <a:pt x="8174" y="17772"/>
                </a:lnTo>
                <a:lnTo>
                  <a:pt x="8854" y="17772"/>
                </a:lnTo>
                <a:lnTo>
                  <a:pt x="9534" y="15585"/>
                </a:lnTo>
                <a:lnTo>
                  <a:pt x="10315" y="11757"/>
                </a:lnTo>
                <a:lnTo>
                  <a:pt x="11777" y="11757"/>
                </a:lnTo>
                <a:lnTo>
                  <a:pt x="12167" y="13671"/>
                </a:lnTo>
                <a:lnTo>
                  <a:pt x="12645" y="15585"/>
                </a:lnTo>
                <a:lnTo>
                  <a:pt x="13035" y="15585"/>
                </a:lnTo>
                <a:lnTo>
                  <a:pt x="14106" y="13671"/>
                </a:lnTo>
                <a:lnTo>
                  <a:pt x="14887" y="9843"/>
                </a:lnTo>
                <a:lnTo>
                  <a:pt x="17810" y="9843"/>
                </a:lnTo>
                <a:lnTo>
                  <a:pt x="18591" y="7929"/>
                </a:lnTo>
                <a:lnTo>
                  <a:pt x="19951" y="7929"/>
                </a:lnTo>
                <a:lnTo>
                  <a:pt x="20341" y="9843"/>
                </a:lnTo>
                <a:lnTo>
                  <a:pt x="20819" y="11757"/>
                </a:lnTo>
                <a:lnTo>
                  <a:pt x="21209" y="6015"/>
                </a:lnTo>
                <a:lnTo>
                  <a:pt x="21600" y="3828"/>
                </a:lnTo>
                <a:lnTo>
                  <a:pt x="21209" y="6015"/>
                </a:lnTo>
                <a:lnTo>
                  <a:pt x="20428" y="9843"/>
                </a:lnTo>
                <a:lnTo>
                  <a:pt x="20038" y="9843"/>
                </a:lnTo>
                <a:lnTo>
                  <a:pt x="19560" y="7929"/>
                </a:lnTo>
                <a:lnTo>
                  <a:pt x="18779" y="7929"/>
                </a:lnTo>
                <a:lnTo>
                  <a:pt x="17896" y="11757"/>
                </a:lnTo>
                <a:lnTo>
                  <a:pt x="17318" y="15585"/>
                </a:lnTo>
                <a:lnTo>
                  <a:pt x="16927" y="19686"/>
                </a:lnTo>
                <a:lnTo>
                  <a:pt x="16450" y="19686"/>
                </a:lnTo>
                <a:lnTo>
                  <a:pt x="16059" y="17772"/>
                </a:lnTo>
                <a:lnTo>
                  <a:pt x="15668" y="15585"/>
                </a:lnTo>
                <a:lnTo>
                  <a:pt x="15278" y="13671"/>
                </a:lnTo>
                <a:lnTo>
                  <a:pt x="14786" y="9843"/>
                </a:lnTo>
                <a:lnTo>
                  <a:pt x="13238" y="9843"/>
                </a:lnTo>
                <a:lnTo>
                  <a:pt x="12746" y="11757"/>
                </a:lnTo>
                <a:lnTo>
                  <a:pt x="11965" y="15585"/>
                </a:lnTo>
                <a:lnTo>
                  <a:pt x="9534" y="15585"/>
                </a:lnTo>
                <a:lnTo>
                  <a:pt x="9143" y="13671"/>
                </a:lnTo>
                <a:lnTo>
                  <a:pt x="8753" y="13671"/>
                </a:lnTo>
                <a:lnTo>
                  <a:pt x="8362" y="15585"/>
                </a:lnTo>
                <a:lnTo>
                  <a:pt x="7972" y="15585"/>
                </a:lnTo>
                <a:lnTo>
                  <a:pt x="7595" y="17772"/>
                </a:lnTo>
                <a:lnTo>
                  <a:pt x="7002" y="17772"/>
                </a:lnTo>
                <a:lnTo>
                  <a:pt x="6424" y="15585"/>
                </a:lnTo>
                <a:lnTo>
                  <a:pt x="6033" y="15585"/>
                </a:lnTo>
                <a:lnTo>
                  <a:pt x="5642" y="11757"/>
                </a:lnTo>
                <a:lnTo>
                  <a:pt x="5252" y="9843"/>
                </a:lnTo>
                <a:lnTo>
                  <a:pt x="4861" y="11757"/>
                </a:lnTo>
                <a:lnTo>
                  <a:pt x="4470" y="15585"/>
                </a:lnTo>
                <a:lnTo>
                  <a:pt x="3704" y="15585"/>
                </a:lnTo>
                <a:lnTo>
                  <a:pt x="3212" y="13671"/>
                </a:lnTo>
                <a:lnTo>
                  <a:pt x="2821" y="13671"/>
                </a:lnTo>
                <a:lnTo>
                  <a:pt x="2431" y="6015"/>
                </a:lnTo>
                <a:lnTo>
                  <a:pt x="2040" y="1914"/>
                </a:lnTo>
                <a:lnTo>
                  <a:pt x="1649" y="3828"/>
                </a:lnTo>
                <a:lnTo>
                  <a:pt x="1172" y="6015"/>
                </a:lnTo>
                <a:lnTo>
                  <a:pt x="781" y="9843"/>
                </a:lnTo>
                <a:lnTo>
                  <a:pt x="391" y="9843"/>
                </a:lnTo>
                <a:lnTo>
                  <a:pt x="0" y="13671"/>
                </a:lnTo>
                <a:lnTo>
                  <a:pt x="188" y="11757"/>
                </a:lnTo>
              </a:path>
            </a:pathLst>
          </a:custGeom>
          <a:solidFill>
            <a:srgbClr val="39393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48" name="Freeform 20"/>
          <p:cNvSpPr/>
          <p:nvPr/>
        </p:nvSpPr>
        <p:spPr>
          <a:xfrm>
            <a:off x="4402137" y="6311900"/>
            <a:ext cx="2732089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583" y="5940"/>
                </a:lnTo>
                <a:lnTo>
                  <a:pt x="20245" y="1890"/>
                </a:lnTo>
                <a:lnTo>
                  <a:pt x="19918" y="0"/>
                </a:lnTo>
                <a:lnTo>
                  <a:pt x="19579" y="4050"/>
                </a:lnTo>
                <a:lnTo>
                  <a:pt x="19240" y="11880"/>
                </a:lnTo>
                <a:lnTo>
                  <a:pt x="18902" y="15660"/>
                </a:lnTo>
                <a:lnTo>
                  <a:pt x="18563" y="19710"/>
                </a:lnTo>
                <a:lnTo>
                  <a:pt x="17797" y="21600"/>
                </a:lnTo>
                <a:lnTo>
                  <a:pt x="16956" y="21600"/>
                </a:lnTo>
                <a:lnTo>
                  <a:pt x="16454" y="19710"/>
                </a:lnTo>
                <a:lnTo>
                  <a:pt x="16115" y="17550"/>
                </a:lnTo>
                <a:lnTo>
                  <a:pt x="15689" y="19710"/>
                </a:lnTo>
                <a:lnTo>
                  <a:pt x="14684" y="19710"/>
                </a:lnTo>
                <a:lnTo>
                  <a:pt x="14095" y="17550"/>
                </a:lnTo>
                <a:lnTo>
                  <a:pt x="13756" y="17550"/>
                </a:lnTo>
                <a:lnTo>
                  <a:pt x="13241" y="15660"/>
                </a:lnTo>
                <a:lnTo>
                  <a:pt x="12915" y="15660"/>
                </a:lnTo>
                <a:lnTo>
                  <a:pt x="12576" y="9720"/>
                </a:lnTo>
                <a:lnTo>
                  <a:pt x="12149" y="4050"/>
                </a:lnTo>
                <a:lnTo>
                  <a:pt x="11057" y="4050"/>
                </a:lnTo>
                <a:lnTo>
                  <a:pt x="10631" y="7830"/>
                </a:lnTo>
                <a:lnTo>
                  <a:pt x="9878" y="11880"/>
                </a:lnTo>
                <a:lnTo>
                  <a:pt x="9451" y="13770"/>
                </a:lnTo>
                <a:lnTo>
                  <a:pt x="9112" y="13770"/>
                </a:lnTo>
                <a:lnTo>
                  <a:pt x="8610" y="11880"/>
                </a:lnTo>
                <a:lnTo>
                  <a:pt x="8271" y="7830"/>
                </a:lnTo>
                <a:lnTo>
                  <a:pt x="7932" y="5940"/>
                </a:lnTo>
                <a:lnTo>
                  <a:pt x="7091" y="5940"/>
                </a:lnTo>
                <a:lnTo>
                  <a:pt x="6664" y="7830"/>
                </a:lnTo>
                <a:lnTo>
                  <a:pt x="5987" y="7830"/>
                </a:lnTo>
                <a:lnTo>
                  <a:pt x="5485" y="9720"/>
                </a:lnTo>
                <a:lnTo>
                  <a:pt x="5058" y="11880"/>
                </a:lnTo>
                <a:lnTo>
                  <a:pt x="3539" y="11880"/>
                </a:lnTo>
                <a:lnTo>
                  <a:pt x="2874" y="7830"/>
                </a:lnTo>
                <a:lnTo>
                  <a:pt x="2447" y="5940"/>
                </a:lnTo>
                <a:lnTo>
                  <a:pt x="2109" y="5940"/>
                </a:lnTo>
                <a:lnTo>
                  <a:pt x="1770" y="4050"/>
                </a:lnTo>
                <a:lnTo>
                  <a:pt x="1431" y="1890"/>
                </a:lnTo>
                <a:lnTo>
                  <a:pt x="1092" y="1890"/>
                </a:lnTo>
                <a:lnTo>
                  <a:pt x="766" y="4050"/>
                </a:lnTo>
                <a:lnTo>
                  <a:pt x="427" y="5940"/>
                </a:lnTo>
                <a:lnTo>
                  <a:pt x="88" y="9720"/>
                </a:lnTo>
              </a:path>
            </a:pathLst>
          </a:custGeom>
          <a:solidFill>
            <a:srgbClr val="313131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49" name="Freeform 22"/>
          <p:cNvSpPr/>
          <p:nvPr/>
        </p:nvSpPr>
        <p:spPr>
          <a:xfrm>
            <a:off x="390525" y="323850"/>
            <a:ext cx="168276" cy="338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74"/>
                </a:lnTo>
                <a:lnTo>
                  <a:pt x="21600" y="9990"/>
                </a:lnTo>
                <a:lnTo>
                  <a:pt x="10800" y="10577"/>
                </a:lnTo>
                <a:lnTo>
                  <a:pt x="10800" y="11751"/>
                </a:lnTo>
                <a:lnTo>
                  <a:pt x="13449" y="12339"/>
                </a:lnTo>
                <a:lnTo>
                  <a:pt x="8151" y="12926"/>
                </a:lnTo>
                <a:lnTo>
                  <a:pt x="8151" y="13523"/>
                </a:lnTo>
                <a:lnTo>
                  <a:pt x="5502" y="14110"/>
                </a:lnTo>
                <a:lnTo>
                  <a:pt x="10800" y="15284"/>
                </a:lnTo>
                <a:lnTo>
                  <a:pt x="10800" y="15871"/>
                </a:lnTo>
                <a:lnTo>
                  <a:pt x="13449" y="16458"/>
                </a:lnTo>
                <a:lnTo>
                  <a:pt x="8151" y="17045"/>
                </a:lnTo>
                <a:lnTo>
                  <a:pt x="5502" y="17632"/>
                </a:lnTo>
                <a:lnTo>
                  <a:pt x="5502" y="18219"/>
                </a:lnTo>
                <a:lnTo>
                  <a:pt x="8151" y="18958"/>
                </a:lnTo>
                <a:lnTo>
                  <a:pt x="8151" y="19687"/>
                </a:lnTo>
                <a:lnTo>
                  <a:pt x="5502" y="20426"/>
                </a:lnTo>
                <a:lnTo>
                  <a:pt x="10800" y="21600"/>
                </a:lnTo>
                <a:lnTo>
                  <a:pt x="2649" y="20861"/>
                </a:lnTo>
                <a:lnTo>
                  <a:pt x="2649" y="19393"/>
                </a:lnTo>
                <a:lnTo>
                  <a:pt x="5502" y="18806"/>
                </a:lnTo>
                <a:lnTo>
                  <a:pt x="8151" y="18219"/>
                </a:lnTo>
                <a:lnTo>
                  <a:pt x="8151" y="14990"/>
                </a:lnTo>
                <a:lnTo>
                  <a:pt x="10800" y="14403"/>
                </a:lnTo>
                <a:lnTo>
                  <a:pt x="10800" y="13077"/>
                </a:lnTo>
                <a:lnTo>
                  <a:pt x="8151" y="12490"/>
                </a:lnTo>
                <a:lnTo>
                  <a:pt x="8151" y="11903"/>
                </a:lnTo>
                <a:lnTo>
                  <a:pt x="13449" y="10729"/>
                </a:lnTo>
                <a:lnTo>
                  <a:pt x="13449" y="5587"/>
                </a:lnTo>
                <a:lnTo>
                  <a:pt x="10800" y="5000"/>
                </a:lnTo>
                <a:lnTo>
                  <a:pt x="10800" y="1468"/>
                </a:lnTo>
                <a:lnTo>
                  <a:pt x="5502" y="881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50" name="Freeform 23"/>
          <p:cNvSpPr/>
          <p:nvPr/>
        </p:nvSpPr>
        <p:spPr>
          <a:xfrm>
            <a:off x="412749" y="693737"/>
            <a:ext cx="146052" cy="269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48" y="929"/>
                </a:lnTo>
                <a:lnTo>
                  <a:pt x="18548" y="1666"/>
                </a:lnTo>
                <a:lnTo>
                  <a:pt x="15496" y="2404"/>
                </a:lnTo>
                <a:lnTo>
                  <a:pt x="6104" y="3142"/>
                </a:lnTo>
                <a:lnTo>
                  <a:pt x="6104" y="4618"/>
                </a:lnTo>
                <a:lnTo>
                  <a:pt x="9157" y="5355"/>
                </a:lnTo>
                <a:lnTo>
                  <a:pt x="12443" y="6093"/>
                </a:lnTo>
                <a:lnTo>
                  <a:pt x="12443" y="6831"/>
                </a:lnTo>
                <a:lnTo>
                  <a:pt x="9157" y="7760"/>
                </a:lnTo>
                <a:lnTo>
                  <a:pt x="9157" y="9973"/>
                </a:lnTo>
                <a:lnTo>
                  <a:pt x="3052" y="10889"/>
                </a:lnTo>
                <a:lnTo>
                  <a:pt x="0" y="11627"/>
                </a:lnTo>
                <a:lnTo>
                  <a:pt x="0" y="12365"/>
                </a:lnTo>
                <a:lnTo>
                  <a:pt x="6104" y="13102"/>
                </a:lnTo>
                <a:lnTo>
                  <a:pt x="6104" y="14031"/>
                </a:lnTo>
                <a:lnTo>
                  <a:pt x="3052" y="14960"/>
                </a:lnTo>
                <a:lnTo>
                  <a:pt x="3052" y="17173"/>
                </a:lnTo>
                <a:lnTo>
                  <a:pt x="0" y="17911"/>
                </a:lnTo>
                <a:lnTo>
                  <a:pt x="0" y="18649"/>
                </a:lnTo>
                <a:lnTo>
                  <a:pt x="3052" y="19387"/>
                </a:lnTo>
                <a:lnTo>
                  <a:pt x="12443" y="20124"/>
                </a:lnTo>
                <a:lnTo>
                  <a:pt x="12443" y="20862"/>
                </a:lnTo>
                <a:lnTo>
                  <a:pt x="6104" y="21600"/>
                </a:lnTo>
                <a:lnTo>
                  <a:pt x="12443" y="20862"/>
                </a:lnTo>
                <a:lnTo>
                  <a:pt x="9157" y="19934"/>
                </a:lnTo>
                <a:lnTo>
                  <a:pt x="6104" y="19196"/>
                </a:lnTo>
                <a:lnTo>
                  <a:pt x="6104" y="15329"/>
                </a:lnTo>
                <a:lnTo>
                  <a:pt x="12443" y="14591"/>
                </a:lnTo>
                <a:lnTo>
                  <a:pt x="15496" y="13840"/>
                </a:lnTo>
                <a:lnTo>
                  <a:pt x="9157" y="13102"/>
                </a:lnTo>
                <a:lnTo>
                  <a:pt x="3052" y="12365"/>
                </a:lnTo>
                <a:lnTo>
                  <a:pt x="3052" y="11627"/>
                </a:lnTo>
                <a:lnTo>
                  <a:pt x="9157" y="10151"/>
                </a:lnTo>
                <a:lnTo>
                  <a:pt x="9157" y="9413"/>
                </a:lnTo>
                <a:lnTo>
                  <a:pt x="12443" y="8676"/>
                </a:lnTo>
                <a:lnTo>
                  <a:pt x="15496" y="7938"/>
                </a:lnTo>
                <a:lnTo>
                  <a:pt x="15496" y="7200"/>
                </a:lnTo>
                <a:lnTo>
                  <a:pt x="12443" y="6462"/>
                </a:lnTo>
                <a:lnTo>
                  <a:pt x="9157" y="5724"/>
                </a:lnTo>
                <a:lnTo>
                  <a:pt x="6104" y="4987"/>
                </a:lnTo>
                <a:lnTo>
                  <a:pt x="6104" y="3511"/>
                </a:lnTo>
                <a:lnTo>
                  <a:pt x="15496" y="2773"/>
                </a:lnTo>
                <a:lnTo>
                  <a:pt x="15496" y="1298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grpSp>
        <p:nvGrpSpPr>
          <p:cNvPr id="554" name="Group 30"/>
          <p:cNvGrpSpPr/>
          <p:nvPr/>
        </p:nvGrpSpPr>
        <p:grpSpPr>
          <a:xfrm>
            <a:off x="0" y="-1"/>
            <a:ext cx="1978025" cy="1955801"/>
            <a:chOff x="0" y="0"/>
            <a:chExt cx="1978025" cy="1955800"/>
          </a:xfrm>
        </p:grpSpPr>
        <p:sp>
          <p:nvSpPr>
            <p:cNvPr id="551" name="Rectangle 27"/>
            <p:cNvSpPr/>
            <p:nvPr/>
          </p:nvSpPr>
          <p:spPr>
            <a:xfrm>
              <a:off x="0" y="0"/>
              <a:ext cx="1978025" cy="1955800"/>
            </a:xfrm>
            <a:prstGeom prst="rect">
              <a:avLst/>
            </a:prstGeom>
            <a:solidFill>
              <a:srgbClr val="1A00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552" name="Rectangle 28"/>
            <p:cNvSpPr/>
            <p:nvPr/>
          </p:nvSpPr>
          <p:spPr>
            <a:xfrm>
              <a:off x="390525" y="320675"/>
              <a:ext cx="1587500" cy="1635125"/>
            </a:xfrm>
            <a:prstGeom prst="rect">
              <a:avLst/>
            </a:prstGeom>
            <a:solidFill>
              <a:srgbClr val="474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553" name="Rectangle 29"/>
            <p:cNvSpPr/>
            <p:nvPr/>
          </p:nvSpPr>
          <p:spPr>
            <a:xfrm>
              <a:off x="0" y="-1"/>
              <a:ext cx="1860550" cy="1849439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sp>
        <p:nvSpPr>
          <p:cNvPr id="555" name="Rectangle 42"/>
          <p:cNvSpPr txBox="1"/>
          <p:nvPr/>
        </p:nvSpPr>
        <p:spPr>
          <a:xfrm>
            <a:off x="387350" y="438150"/>
            <a:ext cx="2733677" cy="100330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rtl="0">
              <a:defRPr sz="2000" b="1">
                <a:solidFill>
                  <a:srgbClr val="FFD34A"/>
                </a:solidFill>
              </a:defRPr>
            </a:pPr>
            <a:r>
              <a:t> DRESSING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     THE                                    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STAGE</a:t>
            </a:r>
          </a:p>
        </p:txBody>
      </p:sp>
      <p:sp>
        <p:nvSpPr>
          <p:cNvPr id="556" name="Text Box 50"/>
          <p:cNvSpPr txBox="1"/>
          <p:nvPr/>
        </p:nvSpPr>
        <p:spPr>
          <a:xfrm>
            <a:off x="309245" y="6541216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557" name="Rectangle 51"/>
          <p:cNvSpPr txBox="1"/>
          <p:nvPr/>
        </p:nvSpPr>
        <p:spPr>
          <a:xfrm>
            <a:off x="7664133" y="6517005"/>
            <a:ext cx="57939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9.7.02.</a:t>
            </a:r>
          </a:p>
        </p:txBody>
      </p:sp>
      <p:sp>
        <p:nvSpPr>
          <p:cNvPr id="558" name="Rectangle 57"/>
          <p:cNvSpPr/>
          <p:nvPr/>
        </p:nvSpPr>
        <p:spPr>
          <a:xfrm>
            <a:off x="1562100" y="812800"/>
            <a:ext cx="6934200" cy="53721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000025"/>
              </a:gs>
            </a:gsLst>
            <a:path path="circle">
              <a:fillToRect l="37721" t="-19636" r="62278" b="119636"/>
            </a:path>
          </a:gradFill>
          <a:ln w="76200">
            <a:solidFill>
              <a:schemeClr val="accent2"/>
            </a:solidFill>
            <a:miter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56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buFontTx/>
              <a:buChar char=""/>
            </a:lvl1pPr>
            <a:lvl2pPr marL="783771" indent="-326571">
              <a:buFontTx/>
            </a:lvl2pPr>
            <a:lvl3pPr marL="1219200">
              <a:buFontTx/>
            </a:lvl3pPr>
            <a:lvl4pPr marL="1737360" indent="-365760">
              <a:buFontTx/>
            </a:lvl4pPr>
            <a:lvl5pPr marL="2194560" indent="-365760"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Rectangle 2"/>
          <p:cNvSpPr/>
          <p:nvPr/>
        </p:nvSpPr>
        <p:spPr>
          <a:xfrm>
            <a:off x="-1" y="0"/>
            <a:ext cx="9132890" cy="68453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Off val="-4745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69" name="Rectangle 56"/>
          <p:cNvSpPr/>
          <p:nvPr/>
        </p:nvSpPr>
        <p:spPr>
          <a:xfrm>
            <a:off x="506413" y="415924"/>
            <a:ext cx="8361361" cy="6176965"/>
          </a:xfrm>
          <a:prstGeom prst="rect">
            <a:avLst/>
          </a:prstGeom>
          <a:solidFill>
            <a:srgbClr val="1A000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70" name="Rectangle 3"/>
          <p:cNvSpPr/>
          <p:nvPr/>
        </p:nvSpPr>
        <p:spPr>
          <a:xfrm>
            <a:off x="466724" y="361950"/>
            <a:ext cx="8281990" cy="6111875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71" name="Freeform 4"/>
          <p:cNvSpPr/>
          <p:nvPr/>
        </p:nvSpPr>
        <p:spPr>
          <a:xfrm>
            <a:off x="4765674" y="600074"/>
            <a:ext cx="2238377" cy="545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6" y="138"/>
                </a:lnTo>
                <a:lnTo>
                  <a:pt x="1394" y="207"/>
                </a:lnTo>
                <a:lnTo>
                  <a:pt x="2007" y="138"/>
                </a:lnTo>
                <a:lnTo>
                  <a:pt x="2620" y="339"/>
                </a:lnTo>
                <a:lnTo>
                  <a:pt x="3248" y="477"/>
                </a:lnTo>
                <a:lnTo>
                  <a:pt x="3860" y="616"/>
                </a:lnTo>
                <a:lnTo>
                  <a:pt x="4473" y="886"/>
                </a:lnTo>
                <a:lnTo>
                  <a:pt x="5086" y="1093"/>
                </a:lnTo>
                <a:lnTo>
                  <a:pt x="5239" y="1369"/>
                </a:lnTo>
                <a:lnTo>
                  <a:pt x="5239" y="1639"/>
                </a:lnTo>
                <a:lnTo>
                  <a:pt x="5867" y="1916"/>
                </a:lnTo>
                <a:lnTo>
                  <a:pt x="6327" y="2186"/>
                </a:lnTo>
                <a:lnTo>
                  <a:pt x="6327" y="2531"/>
                </a:lnTo>
                <a:lnTo>
                  <a:pt x="6786" y="2801"/>
                </a:lnTo>
                <a:lnTo>
                  <a:pt x="7093" y="3078"/>
                </a:lnTo>
                <a:lnTo>
                  <a:pt x="6940" y="3624"/>
                </a:lnTo>
                <a:lnTo>
                  <a:pt x="6940" y="3894"/>
                </a:lnTo>
                <a:lnTo>
                  <a:pt x="7246" y="4171"/>
                </a:lnTo>
                <a:lnTo>
                  <a:pt x="7399" y="4441"/>
                </a:lnTo>
                <a:lnTo>
                  <a:pt x="7568" y="4717"/>
                </a:lnTo>
                <a:lnTo>
                  <a:pt x="7568" y="5810"/>
                </a:lnTo>
                <a:lnTo>
                  <a:pt x="7721" y="6086"/>
                </a:lnTo>
                <a:lnTo>
                  <a:pt x="7399" y="6356"/>
                </a:lnTo>
                <a:lnTo>
                  <a:pt x="7246" y="6633"/>
                </a:lnTo>
                <a:lnTo>
                  <a:pt x="7246" y="7179"/>
                </a:lnTo>
                <a:lnTo>
                  <a:pt x="7399" y="7449"/>
                </a:lnTo>
                <a:lnTo>
                  <a:pt x="7399" y="7726"/>
                </a:lnTo>
                <a:lnTo>
                  <a:pt x="7093" y="8065"/>
                </a:lnTo>
                <a:lnTo>
                  <a:pt x="6940" y="8341"/>
                </a:lnTo>
                <a:lnTo>
                  <a:pt x="6940" y="8680"/>
                </a:lnTo>
                <a:lnTo>
                  <a:pt x="6633" y="8957"/>
                </a:lnTo>
                <a:lnTo>
                  <a:pt x="6174" y="9227"/>
                </a:lnTo>
                <a:lnTo>
                  <a:pt x="5867" y="9503"/>
                </a:lnTo>
                <a:lnTo>
                  <a:pt x="5867" y="10049"/>
                </a:lnTo>
                <a:lnTo>
                  <a:pt x="5561" y="10320"/>
                </a:lnTo>
                <a:lnTo>
                  <a:pt x="5408" y="10596"/>
                </a:lnTo>
                <a:lnTo>
                  <a:pt x="5561" y="10866"/>
                </a:lnTo>
                <a:lnTo>
                  <a:pt x="5867" y="11211"/>
                </a:lnTo>
                <a:lnTo>
                  <a:pt x="6786" y="11280"/>
                </a:lnTo>
                <a:lnTo>
                  <a:pt x="7093" y="11620"/>
                </a:lnTo>
                <a:lnTo>
                  <a:pt x="7399" y="11896"/>
                </a:lnTo>
                <a:lnTo>
                  <a:pt x="7568" y="12166"/>
                </a:lnTo>
                <a:lnTo>
                  <a:pt x="7568" y="12442"/>
                </a:lnTo>
                <a:lnTo>
                  <a:pt x="8027" y="12713"/>
                </a:lnTo>
                <a:lnTo>
                  <a:pt x="8027" y="12989"/>
                </a:lnTo>
                <a:lnTo>
                  <a:pt x="8334" y="13328"/>
                </a:lnTo>
                <a:lnTo>
                  <a:pt x="8946" y="13535"/>
                </a:lnTo>
                <a:lnTo>
                  <a:pt x="9406" y="13805"/>
                </a:lnTo>
                <a:lnTo>
                  <a:pt x="9559" y="14289"/>
                </a:lnTo>
                <a:lnTo>
                  <a:pt x="10494" y="14352"/>
                </a:lnTo>
                <a:lnTo>
                  <a:pt x="10800" y="14766"/>
                </a:lnTo>
                <a:lnTo>
                  <a:pt x="11413" y="15036"/>
                </a:lnTo>
                <a:lnTo>
                  <a:pt x="12041" y="15313"/>
                </a:lnTo>
                <a:lnTo>
                  <a:pt x="12807" y="15514"/>
                </a:lnTo>
                <a:lnTo>
                  <a:pt x="13420" y="15790"/>
                </a:lnTo>
                <a:lnTo>
                  <a:pt x="13726" y="16129"/>
                </a:lnTo>
                <a:lnTo>
                  <a:pt x="14507" y="16406"/>
                </a:lnTo>
                <a:lnTo>
                  <a:pt x="15273" y="16544"/>
                </a:lnTo>
                <a:lnTo>
                  <a:pt x="15733" y="16814"/>
                </a:lnTo>
                <a:lnTo>
                  <a:pt x="16514" y="17090"/>
                </a:lnTo>
                <a:lnTo>
                  <a:pt x="16974" y="17360"/>
                </a:lnTo>
                <a:lnTo>
                  <a:pt x="17280" y="17637"/>
                </a:lnTo>
                <a:lnTo>
                  <a:pt x="17740" y="17907"/>
                </a:lnTo>
                <a:lnTo>
                  <a:pt x="18199" y="18252"/>
                </a:lnTo>
                <a:lnTo>
                  <a:pt x="18827" y="18522"/>
                </a:lnTo>
                <a:lnTo>
                  <a:pt x="19440" y="18868"/>
                </a:lnTo>
                <a:lnTo>
                  <a:pt x="19593" y="19207"/>
                </a:lnTo>
                <a:lnTo>
                  <a:pt x="19746" y="19552"/>
                </a:lnTo>
                <a:lnTo>
                  <a:pt x="20206" y="19823"/>
                </a:lnTo>
                <a:lnTo>
                  <a:pt x="20681" y="20162"/>
                </a:lnTo>
                <a:lnTo>
                  <a:pt x="20834" y="20507"/>
                </a:lnTo>
                <a:lnTo>
                  <a:pt x="20987" y="20777"/>
                </a:lnTo>
                <a:lnTo>
                  <a:pt x="21294" y="21054"/>
                </a:lnTo>
                <a:lnTo>
                  <a:pt x="21447" y="21324"/>
                </a:lnTo>
                <a:lnTo>
                  <a:pt x="21447" y="21600"/>
                </a:lnTo>
                <a:lnTo>
                  <a:pt x="21447" y="20846"/>
                </a:lnTo>
                <a:lnTo>
                  <a:pt x="21600" y="20300"/>
                </a:lnTo>
                <a:lnTo>
                  <a:pt x="21600" y="19483"/>
                </a:lnTo>
                <a:lnTo>
                  <a:pt x="21140" y="19207"/>
                </a:lnTo>
                <a:lnTo>
                  <a:pt x="20528" y="19207"/>
                </a:lnTo>
                <a:lnTo>
                  <a:pt x="20053" y="18730"/>
                </a:lnTo>
                <a:lnTo>
                  <a:pt x="19900" y="18453"/>
                </a:lnTo>
                <a:lnTo>
                  <a:pt x="19287" y="17976"/>
                </a:lnTo>
                <a:lnTo>
                  <a:pt x="18980" y="17706"/>
                </a:lnTo>
                <a:lnTo>
                  <a:pt x="18046" y="17291"/>
                </a:lnTo>
                <a:lnTo>
                  <a:pt x="16820" y="17090"/>
                </a:lnTo>
                <a:lnTo>
                  <a:pt x="15886" y="17090"/>
                </a:lnTo>
                <a:lnTo>
                  <a:pt x="15426" y="16198"/>
                </a:lnTo>
                <a:lnTo>
                  <a:pt x="15273" y="15790"/>
                </a:lnTo>
                <a:lnTo>
                  <a:pt x="14814" y="15514"/>
                </a:lnTo>
                <a:lnTo>
                  <a:pt x="13573" y="15451"/>
                </a:lnTo>
                <a:lnTo>
                  <a:pt x="12347" y="15382"/>
                </a:lnTo>
                <a:lnTo>
                  <a:pt x="11719" y="15313"/>
                </a:lnTo>
                <a:lnTo>
                  <a:pt x="11566" y="14766"/>
                </a:lnTo>
                <a:lnTo>
                  <a:pt x="11260" y="14490"/>
                </a:lnTo>
                <a:lnTo>
                  <a:pt x="10953" y="14151"/>
                </a:lnTo>
                <a:lnTo>
                  <a:pt x="10340" y="13874"/>
                </a:lnTo>
                <a:lnTo>
                  <a:pt x="9728" y="13736"/>
                </a:lnTo>
                <a:lnTo>
                  <a:pt x="8487" y="13190"/>
                </a:lnTo>
                <a:lnTo>
                  <a:pt x="8180" y="12920"/>
                </a:lnTo>
                <a:lnTo>
                  <a:pt x="8180" y="12304"/>
                </a:lnTo>
                <a:lnTo>
                  <a:pt x="8027" y="11896"/>
                </a:lnTo>
                <a:lnTo>
                  <a:pt x="7568" y="11551"/>
                </a:lnTo>
                <a:lnTo>
                  <a:pt x="6786" y="11211"/>
                </a:lnTo>
                <a:lnTo>
                  <a:pt x="6327" y="10935"/>
                </a:lnTo>
                <a:lnTo>
                  <a:pt x="6020" y="10596"/>
                </a:lnTo>
                <a:lnTo>
                  <a:pt x="6174" y="10250"/>
                </a:lnTo>
                <a:lnTo>
                  <a:pt x="6174" y="9980"/>
                </a:lnTo>
                <a:lnTo>
                  <a:pt x="6327" y="9704"/>
                </a:lnTo>
                <a:lnTo>
                  <a:pt x="6633" y="9365"/>
                </a:lnTo>
                <a:lnTo>
                  <a:pt x="6633" y="9088"/>
                </a:lnTo>
                <a:lnTo>
                  <a:pt x="7093" y="8749"/>
                </a:lnTo>
                <a:lnTo>
                  <a:pt x="7399" y="8473"/>
                </a:lnTo>
                <a:lnTo>
                  <a:pt x="7568" y="8134"/>
                </a:lnTo>
                <a:lnTo>
                  <a:pt x="7568" y="7864"/>
                </a:lnTo>
                <a:lnTo>
                  <a:pt x="7399" y="7587"/>
                </a:lnTo>
                <a:lnTo>
                  <a:pt x="7568" y="7311"/>
                </a:lnTo>
                <a:lnTo>
                  <a:pt x="8027" y="6702"/>
                </a:lnTo>
                <a:lnTo>
                  <a:pt x="8027" y="5471"/>
                </a:lnTo>
                <a:lnTo>
                  <a:pt x="7874" y="5056"/>
                </a:lnTo>
                <a:lnTo>
                  <a:pt x="8027" y="4786"/>
                </a:lnTo>
                <a:lnTo>
                  <a:pt x="8334" y="4441"/>
                </a:lnTo>
                <a:lnTo>
                  <a:pt x="8180" y="4032"/>
                </a:lnTo>
                <a:lnTo>
                  <a:pt x="8027" y="3762"/>
                </a:lnTo>
                <a:lnTo>
                  <a:pt x="7874" y="3486"/>
                </a:lnTo>
                <a:lnTo>
                  <a:pt x="8487" y="3279"/>
                </a:lnTo>
                <a:lnTo>
                  <a:pt x="8946" y="3009"/>
                </a:lnTo>
                <a:lnTo>
                  <a:pt x="9100" y="2732"/>
                </a:lnTo>
                <a:lnTo>
                  <a:pt x="10187" y="2462"/>
                </a:lnTo>
                <a:lnTo>
                  <a:pt x="11106" y="1916"/>
                </a:lnTo>
                <a:lnTo>
                  <a:pt x="12041" y="1501"/>
                </a:lnTo>
                <a:lnTo>
                  <a:pt x="12654" y="1369"/>
                </a:lnTo>
                <a:lnTo>
                  <a:pt x="13113" y="1093"/>
                </a:lnTo>
                <a:lnTo>
                  <a:pt x="13113" y="823"/>
                </a:lnTo>
                <a:lnTo>
                  <a:pt x="13420" y="477"/>
                </a:lnTo>
                <a:lnTo>
                  <a:pt x="14048" y="276"/>
                </a:lnTo>
                <a:lnTo>
                  <a:pt x="14660" y="0"/>
                </a:lnTo>
                <a:lnTo>
                  <a:pt x="14048" y="69"/>
                </a:lnTo>
                <a:lnTo>
                  <a:pt x="13113" y="138"/>
                </a:lnTo>
                <a:lnTo>
                  <a:pt x="12194" y="276"/>
                </a:lnTo>
                <a:lnTo>
                  <a:pt x="11719" y="546"/>
                </a:lnTo>
                <a:lnTo>
                  <a:pt x="11888" y="823"/>
                </a:lnTo>
                <a:lnTo>
                  <a:pt x="11566" y="1093"/>
                </a:lnTo>
                <a:lnTo>
                  <a:pt x="11566" y="1369"/>
                </a:lnTo>
                <a:lnTo>
                  <a:pt x="12654" y="1438"/>
                </a:lnTo>
                <a:lnTo>
                  <a:pt x="12041" y="1708"/>
                </a:lnTo>
                <a:lnTo>
                  <a:pt x="11413" y="1916"/>
                </a:lnTo>
                <a:lnTo>
                  <a:pt x="10800" y="2186"/>
                </a:lnTo>
                <a:lnTo>
                  <a:pt x="10187" y="2663"/>
                </a:lnTo>
                <a:lnTo>
                  <a:pt x="9559" y="2732"/>
                </a:lnTo>
                <a:lnTo>
                  <a:pt x="8946" y="2939"/>
                </a:lnTo>
                <a:lnTo>
                  <a:pt x="8334" y="3009"/>
                </a:lnTo>
                <a:lnTo>
                  <a:pt x="8180" y="3279"/>
                </a:lnTo>
                <a:lnTo>
                  <a:pt x="8180" y="3555"/>
                </a:lnTo>
                <a:lnTo>
                  <a:pt x="7568" y="3894"/>
                </a:lnTo>
                <a:lnTo>
                  <a:pt x="7399" y="4171"/>
                </a:lnTo>
                <a:lnTo>
                  <a:pt x="7399" y="4441"/>
                </a:lnTo>
                <a:lnTo>
                  <a:pt x="7399" y="3894"/>
                </a:lnTo>
                <a:lnTo>
                  <a:pt x="7246" y="3210"/>
                </a:lnTo>
                <a:lnTo>
                  <a:pt x="7093" y="2801"/>
                </a:lnTo>
                <a:lnTo>
                  <a:pt x="6940" y="2531"/>
                </a:lnTo>
                <a:lnTo>
                  <a:pt x="6786" y="2186"/>
                </a:lnTo>
                <a:lnTo>
                  <a:pt x="6327" y="1916"/>
                </a:lnTo>
                <a:lnTo>
                  <a:pt x="5867" y="1639"/>
                </a:lnTo>
                <a:lnTo>
                  <a:pt x="5867" y="1369"/>
                </a:lnTo>
                <a:lnTo>
                  <a:pt x="5408" y="1093"/>
                </a:lnTo>
                <a:lnTo>
                  <a:pt x="4780" y="886"/>
                </a:lnTo>
                <a:lnTo>
                  <a:pt x="4626" y="616"/>
                </a:lnTo>
                <a:lnTo>
                  <a:pt x="4014" y="477"/>
                </a:lnTo>
                <a:lnTo>
                  <a:pt x="3401" y="477"/>
                </a:lnTo>
                <a:lnTo>
                  <a:pt x="2773" y="207"/>
                </a:lnTo>
                <a:lnTo>
                  <a:pt x="2160" y="69"/>
                </a:lnTo>
                <a:lnTo>
                  <a:pt x="1547" y="0"/>
                </a:lnTo>
                <a:lnTo>
                  <a:pt x="919" y="69"/>
                </a:lnTo>
                <a:lnTo>
                  <a:pt x="306" y="69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72" name="Freeform 7"/>
          <p:cNvSpPr/>
          <p:nvPr/>
        </p:nvSpPr>
        <p:spPr>
          <a:xfrm>
            <a:off x="796924" y="1946274"/>
            <a:ext cx="7748589" cy="2225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" y="339"/>
                </a:lnTo>
                <a:lnTo>
                  <a:pt x="358" y="508"/>
                </a:lnTo>
                <a:lnTo>
                  <a:pt x="535" y="169"/>
                </a:lnTo>
                <a:lnTo>
                  <a:pt x="668" y="832"/>
                </a:lnTo>
                <a:lnTo>
                  <a:pt x="850" y="1171"/>
                </a:lnTo>
                <a:lnTo>
                  <a:pt x="982" y="1849"/>
                </a:lnTo>
                <a:lnTo>
                  <a:pt x="1071" y="2511"/>
                </a:lnTo>
                <a:lnTo>
                  <a:pt x="1115" y="3174"/>
                </a:lnTo>
                <a:lnTo>
                  <a:pt x="1248" y="3852"/>
                </a:lnTo>
                <a:lnTo>
                  <a:pt x="1429" y="4191"/>
                </a:lnTo>
                <a:lnTo>
                  <a:pt x="1606" y="4191"/>
                </a:lnTo>
                <a:lnTo>
                  <a:pt x="1783" y="3852"/>
                </a:lnTo>
                <a:lnTo>
                  <a:pt x="2142" y="3852"/>
                </a:lnTo>
                <a:lnTo>
                  <a:pt x="2319" y="4021"/>
                </a:lnTo>
                <a:lnTo>
                  <a:pt x="2500" y="4684"/>
                </a:lnTo>
                <a:lnTo>
                  <a:pt x="2633" y="5361"/>
                </a:lnTo>
                <a:lnTo>
                  <a:pt x="2810" y="5854"/>
                </a:lnTo>
                <a:lnTo>
                  <a:pt x="2947" y="6532"/>
                </a:lnTo>
                <a:lnTo>
                  <a:pt x="3036" y="7195"/>
                </a:lnTo>
                <a:lnTo>
                  <a:pt x="3036" y="8535"/>
                </a:lnTo>
                <a:lnTo>
                  <a:pt x="3124" y="9383"/>
                </a:lnTo>
                <a:lnTo>
                  <a:pt x="3213" y="10215"/>
                </a:lnTo>
                <a:lnTo>
                  <a:pt x="3390" y="10877"/>
                </a:lnTo>
                <a:lnTo>
                  <a:pt x="3571" y="11047"/>
                </a:lnTo>
                <a:lnTo>
                  <a:pt x="3748" y="10384"/>
                </a:lnTo>
                <a:lnTo>
                  <a:pt x="3925" y="10045"/>
                </a:lnTo>
                <a:lnTo>
                  <a:pt x="4018" y="10723"/>
                </a:lnTo>
                <a:lnTo>
                  <a:pt x="4062" y="11385"/>
                </a:lnTo>
                <a:lnTo>
                  <a:pt x="3974" y="12063"/>
                </a:lnTo>
                <a:lnTo>
                  <a:pt x="3925" y="12726"/>
                </a:lnTo>
                <a:lnTo>
                  <a:pt x="4107" y="13388"/>
                </a:lnTo>
                <a:lnTo>
                  <a:pt x="4284" y="13065"/>
                </a:lnTo>
                <a:lnTo>
                  <a:pt x="4461" y="12556"/>
                </a:lnTo>
                <a:lnTo>
                  <a:pt x="4642" y="12726"/>
                </a:lnTo>
                <a:lnTo>
                  <a:pt x="4819" y="13065"/>
                </a:lnTo>
                <a:lnTo>
                  <a:pt x="4996" y="13065"/>
                </a:lnTo>
                <a:lnTo>
                  <a:pt x="5178" y="13234"/>
                </a:lnTo>
                <a:lnTo>
                  <a:pt x="5355" y="13388"/>
                </a:lnTo>
                <a:lnTo>
                  <a:pt x="5399" y="12726"/>
                </a:lnTo>
                <a:lnTo>
                  <a:pt x="5580" y="12556"/>
                </a:lnTo>
                <a:lnTo>
                  <a:pt x="5757" y="12726"/>
                </a:lnTo>
                <a:lnTo>
                  <a:pt x="5934" y="12556"/>
                </a:lnTo>
                <a:lnTo>
                  <a:pt x="5890" y="11894"/>
                </a:lnTo>
                <a:lnTo>
                  <a:pt x="5890" y="11216"/>
                </a:lnTo>
                <a:lnTo>
                  <a:pt x="6072" y="10723"/>
                </a:lnTo>
                <a:lnTo>
                  <a:pt x="6160" y="10045"/>
                </a:lnTo>
                <a:lnTo>
                  <a:pt x="6116" y="9383"/>
                </a:lnTo>
                <a:lnTo>
                  <a:pt x="6249" y="8705"/>
                </a:lnTo>
                <a:lnTo>
                  <a:pt x="6249" y="8042"/>
                </a:lnTo>
                <a:lnTo>
                  <a:pt x="6072" y="7703"/>
                </a:lnTo>
                <a:lnTo>
                  <a:pt x="5890" y="6871"/>
                </a:lnTo>
                <a:lnTo>
                  <a:pt x="5757" y="6193"/>
                </a:lnTo>
                <a:lnTo>
                  <a:pt x="5713" y="5531"/>
                </a:lnTo>
                <a:lnTo>
                  <a:pt x="5713" y="4853"/>
                </a:lnTo>
                <a:lnTo>
                  <a:pt x="5757" y="4191"/>
                </a:lnTo>
                <a:lnTo>
                  <a:pt x="5934" y="3513"/>
                </a:lnTo>
                <a:lnTo>
                  <a:pt x="6072" y="2850"/>
                </a:lnTo>
                <a:lnTo>
                  <a:pt x="6249" y="2511"/>
                </a:lnTo>
                <a:lnTo>
                  <a:pt x="6381" y="3174"/>
                </a:lnTo>
                <a:lnTo>
                  <a:pt x="6558" y="3343"/>
                </a:lnTo>
                <a:lnTo>
                  <a:pt x="6740" y="3174"/>
                </a:lnTo>
                <a:lnTo>
                  <a:pt x="7094" y="3174"/>
                </a:lnTo>
                <a:lnTo>
                  <a:pt x="7319" y="3020"/>
                </a:lnTo>
                <a:lnTo>
                  <a:pt x="7496" y="2850"/>
                </a:lnTo>
                <a:lnTo>
                  <a:pt x="7678" y="2850"/>
                </a:lnTo>
                <a:lnTo>
                  <a:pt x="7855" y="3174"/>
                </a:lnTo>
                <a:lnTo>
                  <a:pt x="7899" y="3852"/>
                </a:lnTo>
                <a:lnTo>
                  <a:pt x="8076" y="3852"/>
                </a:lnTo>
                <a:lnTo>
                  <a:pt x="8258" y="4360"/>
                </a:lnTo>
                <a:lnTo>
                  <a:pt x="8435" y="4853"/>
                </a:lnTo>
                <a:lnTo>
                  <a:pt x="8612" y="4514"/>
                </a:lnTo>
                <a:lnTo>
                  <a:pt x="8705" y="3852"/>
                </a:lnTo>
                <a:lnTo>
                  <a:pt x="8749" y="3174"/>
                </a:lnTo>
                <a:lnTo>
                  <a:pt x="8837" y="2511"/>
                </a:lnTo>
                <a:lnTo>
                  <a:pt x="9014" y="2342"/>
                </a:lnTo>
                <a:lnTo>
                  <a:pt x="9059" y="3020"/>
                </a:lnTo>
                <a:lnTo>
                  <a:pt x="9240" y="3343"/>
                </a:lnTo>
                <a:lnTo>
                  <a:pt x="9417" y="3343"/>
                </a:lnTo>
                <a:lnTo>
                  <a:pt x="9461" y="2681"/>
                </a:lnTo>
                <a:lnTo>
                  <a:pt x="9461" y="2003"/>
                </a:lnTo>
                <a:lnTo>
                  <a:pt x="9638" y="1849"/>
                </a:lnTo>
                <a:lnTo>
                  <a:pt x="9820" y="1849"/>
                </a:lnTo>
                <a:lnTo>
                  <a:pt x="9997" y="2511"/>
                </a:lnTo>
                <a:lnTo>
                  <a:pt x="10174" y="3020"/>
                </a:lnTo>
                <a:lnTo>
                  <a:pt x="10355" y="3020"/>
                </a:lnTo>
                <a:lnTo>
                  <a:pt x="10532" y="3343"/>
                </a:lnTo>
                <a:lnTo>
                  <a:pt x="10709" y="4021"/>
                </a:lnTo>
                <a:lnTo>
                  <a:pt x="10846" y="4684"/>
                </a:lnTo>
                <a:lnTo>
                  <a:pt x="11023" y="5192"/>
                </a:lnTo>
                <a:lnTo>
                  <a:pt x="11200" y="5361"/>
                </a:lnTo>
                <a:lnTo>
                  <a:pt x="11559" y="5361"/>
                </a:lnTo>
                <a:lnTo>
                  <a:pt x="11736" y="5531"/>
                </a:lnTo>
                <a:lnTo>
                  <a:pt x="11917" y="5700"/>
                </a:lnTo>
                <a:lnTo>
                  <a:pt x="12094" y="6024"/>
                </a:lnTo>
                <a:lnTo>
                  <a:pt x="12271" y="6702"/>
                </a:lnTo>
                <a:lnTo>
                  <a:pt x="12316" y="7364"/>
                </a:lnTo>
                <a:lnTo>
                  <a:pt x="12409" y="8042"/>
                </a:lnTo>
                <a:lnTo>
                  <a:pt x="12630" y="8705"/>
                </a:lnTo>
                <a:lnTo>
                  <a:pt x="12807" y="8874"/>
                </a:lnTo>
                <a:lnTo>
                  <a:pt x="13568" y="8874"/>
                </a:lnTo>
                <a:lnTo>
                  <a:pt x="13745" y="9044"/>
                </a:lnTo>
                <a:lnTo>
                  <a:pt x="13922" y="9383"/>
                </a:lnTo>
                <a:lnTo>
                  <a:pt x="14059" y="10045"/>
                </a:lnTo>
                <a:lnTo>
                  <a:pt x="14236" y="10553"/>
                </a:lnTo>
                <a:lnTo>
                  <a:pt x="14413" y="10723"/>
                </a:lnTo>
                <a:lnTo>
                  <a:pt x="14595" y="11216"/>
                </a:lnTo>
                <a:lnTo>
                  <a:pt x="14772" y="11894"/>
                </a:lnTo>
                <a:lnTo>
                  <a:pt x="15130" y="11894"/>
                </a:lnTo>
                <a:lnTo>
                  <a:pt x="15351" y="11724"/>
                </a:lnTo>
                <a:lnTo>
                  <a:pt x="15528" y="11724"/>
                </a:lnTo>
                <a:lnTo>
                  <a:pt x="15666" y="11047"/>
                </a:lnTo>
                <a:lnTo>
                  <a:pt x="15843" y="10877"/>
                </a:lnTo>
                <a:lnTo>
                  <a:pt x="16201" y="10877"/>
                </a:lnTo>
                <a:lnTo>
                  <a:pt x="16378" y="11555"/>
                </a:lnTo>
                <a:lnTo>
                  <a:pt x="16555" y="11894"/>
                </a:lnTo>
                <a:lnTo>
                  <a:pt x="16737" y="11894"/>
                </a:lnTo>
                <a:lnTo>
                  <a:pt x="16914" y="11724"/>
                </a:lnTo>
                <a:lnTo>
                  <a:pt x="17091" y="11385"/>
                </a:lnTo>
                <a:lnTo>
                  <a:pt x="17272" y="11047"/>
                </a:lnTo>
                <a:lnTo>
                  <a:pt x="17449" y="10877"/>
                </a:lnTo>
                <a:lnTo>
                  <a:pt x="17852" y="10877"/>
                </a:lnTo>
                <a:lnTo>
                  <a:pt x="18029" y="10723"/>
                </a:lnTo>
                <a:lnTo>
                  <a:pt x="18564" y="10723"/>
                </a:lnTo>
                <a:lnTo>
                  <a:pt x="18746" y="11047"/>
                </a:lnTo>
                <a:lnTo>
                  <a:pt x="18923" y="11555"/>
                </a:lnTo>
                <a:lnTo>
                  <a:pt x="19100" y="11894"/>
                </a:lnTo>
                <a:lnTo>
                  <a:pt x="19281" y="12063"/>
                </a:lnTo>
                <a:lnTo>
                  <a:pt x="20529" y="12063"/>
                </a:lnTo>
                <a:lnTo>
                  <a:pt x="20706" y="11894"/>
                </a:lnTo>
                <a:lnTo>
                  <a:pt x="20888" y="11724"/>
                </a:lnTo>
                <a:lnTo>
                  <a:pt x="21242" y="11724"/>
                </a:lnTo>
                <a:lnTo>
                  <a:pt x="21423" y="11894"/>
                </a:lnTo>
                <a:lnTo>
                  <a:pt x="21600" y="11894"/>
                </a:lnTo>
                <a:lnTo>
                  <a:pt x="21423" y="12556"/>
                </a:lnTo>
                <a:lnTo>
                  <a:pt x="21242" y="12726"/>
                </a:lnTo>
                <a:lnTo>
                  <a:pt x="21065" y="13065"/>
                </a:lnTo>
                <a:lnTo>
                  <a:pt x="20888" y="13558"/>
                </a:lnTo>
                <a:lnTo>
                  <a:pt x="20706" y="13727"/>
                </a:lnTo>
                <a:lnTo>
                  <a:pt x="20485" y="14066"/>
                </a:lnTo>
                <a:lnTo>
                  <a:pt x="20126" y="14236"/>
                </a:lnTo>
                <a:lnTo>
                  <a:pt x="19905" y="14236"/>
                </a:lnTo>
                <a:lnTo>
                  <a:pt x="19724" y="14405"/>
                </a:lnTo>
                <a:lnTo>
                  <a:pt x="19547" y="14898"/>
                </a:lnTo>
                <a:lnTo>
                  <a:pt x="19370" y="15068"/>
                </a:lnTo>
                <a:lnTo>
                  <a:pt x="18790" y="15068"/>
                </a:lnTo>
                <a:lnTo>
                  <a:pt x="18608" y="15407"/>
                </a:lnTo>
                <a:lnTo>
                  <a:pt x="18608" y="16577"/>
                </a:lnTo>
                <a:lnTo>
                  <a:pt x="18653" y="17240"/>
                </a:lnTo>
                <a:lnTo>
                  <a:pt x="18923" y="17409"/>
                </a:lnTo>
                <a:lnTo>
                  <a:pt x="19100" y="17748"/>
                </a:lnTo>
                <a:lnTo>
                  <a:pt x="18923" y="18580"/>
                </a:lnTo>
                <a:lnTo>
                  <a:pt x="18746" y="18919"/>
                </a:lnTo>
                <a:lnTo>
                  <a:pt x="18564" y="19258"/>
                </a:lnTo>
                <a:lnTo>
                  <a:pt x="18431" y="19921"/>
                </a:lnTo>
                <a:lnTo>
                  <a:pt x="18254" y="20599"/>
                </a:lnTo>
                <a:lnTo>
                  <a:pt x="17002" y="20599"/>
                </a:lnTo>
                <a:lnTo>
                  <a:pt x="16511" y="20260"/>
                </a:lnTo>
                <a:lnTo>
                  <a:pt x="16334" y="19921"/>
                </a:lnTo>
                <a:lnTo>
                  <a:pt x="16157" y="19089"/>
                </a:lnTo>
                <a:lnTo>
                  <a:pt x="16020" y="18257"/>
                </a:lnTo>
                <a:lnTo>
                  <a:pt x="15931" y="17579"/>
                </a:lnTo>
                <a:lnTo>
                  <a:pt x="15710" y="17086"/>
                </a:lnTo>
                <a:lnTo>
                  <a:pt x="15440" y="16747"/>
                </a:lnTo>
                <a:lnTo>
                  <a:pt x="15263" y="16069"/>
                </a:lnTo>
                <a:lnTo>
                  <a:pt x="15086" y="15576"/>
                </a:lnTo>
                <a:lnTo>
                  <a:pt x="14904" y="15237"/>
                </a:lnTo>
                <a:lnTo>
                  <a:pt x="14727" y="15068"/>
                </a:lnTo>
                <a:lnTo>
                  <a:pt x="14413" y="14898"/>
                </a:lnTo>
                <a:lnTo>
                  <a:pt x="14236" y="14898"/>
                </a:lnTo>
                <a:lnTo>
                  <a:pt x="14059" y="15068"/>
                </a:lnTo>
                <a:lnTo>
                  <a:pt x="13878" y="15068"/>
                </a:lnTo>
                <a:lnTo>
                  <a:pt x="13745" y="14405"/>
                </a:lnTo>
                <a:lnTo>
                  <a:pt x="13612" y="13727"/>
                </a:lnTo>
                <a:lnTo>
                  <a:pt x="13254" y="13388"/>
                </a:lnTo>
                <a:lnTo>
                  <a:pt x="13077" y="13234"/>
                </a:lnTo>
                <a:lnTo>
                  <a:pt x="12851" y="12895"/>
                </a:lnTo>
                <a:lnTo>
                  <a:pt x="12497" y="12726"/>
                </a:lnTo>
                <a:lnTo>
                  <a:pt x="12316" y="12556"/>
                </a:lnTo>
                <a:lnTo>
                  <a:pt x="12139" y="12726"/>
                </a:lnTo>
                <a:lnTo>
                  <a:pt x="11962" y="13065"/>
                </a:lnTo>
                <a:lnTo>
                  <a:pt x="11780" y="13388"/>
                </a:lnTo>
                <a:lnTo>
                  <a:pt x="11338" y="13727"/>
                </a:lnTo>
                <a:lnTo>
                  <a:pt x="11112" y="13897"/>
                </a:lnTo>
                <a:lnTo>
                  <a:pt x="10935" y="14236"/>
                </a:lnTo>
                <a:lnTo>
                  <a:pt x="10754" y="14236"/>
                </a:lnTo>
                <a:lnTo>
                  <a:pt x="10400" y="13897"/>
                </a:lnTo>
                <a:lnTo>
                  <a:pt x="10085" y="13388"/>
                </a:lnTo>
                <a:lnTo>
                  <a:pt x="9908" y="13234"/>
                </a:lnTo>
                <a:lnTo>
                  <a:pt x="9727" y="12895"/>
                </a:lnTo>
                <a:lnTo>
                  <a:pt x="9550" y="12556"/>
                </a:lnTo>
                <a:lnTo>
                  <a:pt x="9373" y="12063"/>
                </a:lnTo>
                <a:lnTo>
                  <a:pt x="9147" y="11894"/>
                </a:lnTo>
                <a:lnTo>
                  <a:pt x="8970" y="11894"/>
                </a:lnTo>
                <a:lnTo>
                  <a:pt x="8793" y="12217"/>
                </a:lnTo>
                <a:lnTo>
                  <a:pt x="8612" y="12556"/>
                </a:lnTo>
                <a:lnTo>
                  <a:pt x="8523" y="13234"/>
                </a:lnTo>
                <a:lnTo>
                  <a:pt x="8523" y="14575"/>
                </a:lnTo>
                <a:lnTo>
                  <a:pt x="8390" y="15237"/>
                </a:lnTo>
                <a:lnTo>
                  <a:pt x="8302" y="15900"/>
                </a:lnTo>
                <a:lnTo>
                  <a:pt x="8302" y="16577"/>
                </a:lnTo>
                <a:lnTo>
                  <a:pt x="8390" y="17240"/>
                </a:lnTo>
                <a:lnTo>
                  <a:pt x="8479" y="17918"/>
                </a:lnTo>
                <a:lnTo>
                  <a:pt x="8479" y="19921"/>
                </a:lnTo>
                <a:lnTo>
                  <a:pt x="8435" y="20599"/>
                </a:lnTo>
                <a:lnTo>
                  <a:pt x="8258" y="20938"/>
                </a:lnTo>
                <a:lnTo>
                  <a:pt x="7988" y="20938"/>
                </a:lnTo>
                <a:lnTo>
                  <a:pt x="7766" y="21261"/>
                </a:lnTo>
                <a:lnTo>
                  <a:pt x="7585" y="21261"/>
                </a:lnTo>
                <a:lnTo>
                  <a:pt x="7408" y="21431"/>
                </a:lnTo>
                <a:lnTo>
                  <a:pt x="7231" y="21431"/>
                </a:lnTo>
                <a:lnTo>
                  <a:pt x="7050" y="21600"/>
                </a:lnTo>
                <a:lnTo>
                  <a:pt x="6873" y="21092"/>
                </a:lnTo>
                <a:lnTo>
                  <a:pt x="6696" y="20768"/>
                </a:lnTo>
                <a:lnTo>
                  <a:pt x="6337" y="20768"/>
                </a:lnTo>
                <a:lnTo>
                  <a:pt x="6116" y="20429"/>
                </a:lnTo>
                <a:lnTo>
                  <a:pt x="5934" y="20090"/>
                </a:lnTo>
                <a:lnTo>
                  <a:pt x="5757" y="19597"/>
                </a:lnTo>
                <a:lnTo>
                  <a:pt x="5580" y="19258"/>
                </a:lnTo>
                <a:lnTo>
                  <a:pt x="5399" y="19089"/>
                </a:lnTo>
                <a:lnTo>
                  <a:pt x="5045" y="19089"/>
                </a:lnTo>
                <a:lnTo>
                  <a:pt x="4863" y="18919"/>
                </a:lnTo>
                <a:lnTo>
                  <a:pt x="4686" y="18919"/>
                </a:lnTo>
                <a:lnTo>
                  <a:pt x="4509" y="18750"/>
                </a:lnTo>
                <a:lnTo>
                  <a:pt x="4328" y="18750"/>
                </a:lnTo>
                <a:lnTo>
                  <a:pt x="4151" y="18919"/>
                </a:lnTo>
                <a:lnTo>
                  <a:pt x="3974" y="19258"/>
                </a:lnTo>
                <a:lnTo>
                  <a:pt x="3793" y="19751"/>
                </a:lnTo>
                <a:lnTo>
                  <a:pt x="3615" y="20260"/>
                </a:lnTo>
                <a:lnTo>
                  <a:pt x="3438" y="20599"/>
                </a:lnTo>
                <a:lnTo>
                  <a:pt x="3257" y="21092"/>
                </a:lnTo>
                <a:lnTo>
                  <a:pt x="3080" y="21261"/>
                </a:lnTo>
                <a:lnTo>
                  <a:pt x="2903" y="20599"/>
                </a:lnTo>
                <a:lnTo>
                  <a:pt x="2854" y="19921"/>
                </a:lnTo>
                <a:lnTo>
                  <a:pt x="2766" y="19258"/>
                </a:lnTo>
                <a:lnTo>
                  <a:pt x="2766" y="18580"/>
                </a:lnTo>
                <a:lnTo>
                  <a:pt x="2722" y="17918"/>
                </a:lnTo>
                <a:lnTo>
                  <a:pt x="2633" y="17240"/>
                </a:lnTo>
                <a:lnTo>
                  <a:pt x="2456" y="16916"/>
                </a:lnTo>
                <a:lnTo>
                  <a:pt x="2230" y="16747"/>
                </a:lnTo>
                <a:lnTo>
                  <a:pt x="2053" y="16577"/>
                </a:lnTo>
                <a:lnTo>
                  <a:pt x="1876" y="16069"/>
                </a:lnTo>
                <a:lnTo>
                  <a:pt x="1739" y="15407"/>
                </a:lnTo>
                <a:lnTo>
                  <a:pt x="1695" y="14729"/>
                </a:lnTo>
                <a:lnTo>
                  <a:pt x="1651" y="13897"/>
                </a:lnTo>
                <a:lnTo>
                  <a:pt x="1562" y="13234"/>
                </a:lnTo>
                <a:lnTo>
                  <a:pt x="1385" y="12895"/>
                </a:lnTo>
                <a:lnTo>
                  <a:pt x="1204" y="12387"/>
                </a:lnTo>
                <a:lnTo>
                  <a:pt x="1027" y="12063"/>
                </a:lnTo>
                <a:lnTo>
                  <a:pt x="624" y="12063"/>
                </a:lnTo>
                <a:lnTo>
                  <a:pt x="580" y="11385"/>
                </a:lnTo>
                <a:lnTo>
                  <a:pt x="535" y="10723"/>
                </a:lnTo>
                <a:lnTo>
                  <a:pt x="535" y="7195"/>
                </a:lnTo>
                <a:lnTo>
                  <a:pt x="358" y="7025"/>
                </a:lnTo>
                <a:lnTo>
                  <a:pt x="270" y="6363"/>
                </a:lnTo>
                <a:lnTo>
                  <a:pt x="270" y="4360"/>
                </a:lnTo>
                <a:lnTo>
                  <a:pt x="221" y="3682"/>
                </a:lnTo>
                <a:lnTo>
                  <a:pt x="270" y="3020"/>
                </a:lnTo>
                <a:lnTo>
                  <a:pt x="403" y="2342"/>
                </a:lnTo>
                <a:lnTo>
                  <a:pt x="403" y="1679"/>
                </a:lnTo>
                <a:lnTo>
                  <a:pt x="270" y="1001"/>
                </a:lnTo>
                <a:lnTo>
                  <a:pt x="89" y="662"/>
                </a:lnTo>
                <a:lnTo>
                  <a:pt x="0" y="0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73" name="Freeform 8"/>
          <p:cNvSpPr/>
          <p:nvPr/>
        </p:nvSpPr>
        <p:spPr>
          <a:xfrm>
            <a:off x="663574" y="871537"/>
            <a:ext cx="7924802" cy="5162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65" y="16041"/>
                </a:moveTo>
                <a:lnTo>
                  <a:pt x="5149" y="16180"/>
                </a:lnTo>
                <a:lnTo>
                  <a:pt x="4976" y="16326"/>
                </a:lnTo>
                <a:lnTo>
                  <a:pt x="4933" y="16618"/>
                </a:lnTo>
                <a:lnTo>
                  <a:pt x="4933" y="16904"/>
                </a:lnTo>
                <a:lnTo>
                  <a:pt x="4842" y="17196"/>
                </a:lnTo>
                <a:lnTo>
                  <a:pt x="4669" y="17336"/>
                </a:lnTo>
                <a:lnTo>
                  <a:pt x="4496" y="17409"/>
                </a:lnTo>
                <a:lnTo>
                  <a:pt x="4318" y="17555"/>
                </a:lnTo>
                <a:lnTo>
                  <a:pt x="4188" y="17841"/>
                </a:lnTo>
                <a:lnTo>
                  <a:pt x="4188" y="18133"/>
                </a:lnTo>
                <a:lnTo>
                  <a:pt x="4145" y="18492"/>
                </a:lnTo>
                <a:lnTo>
                  <a:pt x="4145" y="18784"/>
                </a:lnTo>
                <a:lnTo>
                  <a:pt x="4188" y="19069"/>
                </a:lnTo>
                <a:lnTo>
                  <a:pt x="4188" y="19362"/>
                </a:lnTo>
                <a:lnTo>
                  <a:pt x="4059" y="19647"/>
                </a:lnTo>
                <a:lnTo>
                  <a:pt x="3838" y="19793"/>
                </a:lnTo>
                <a:lnTo>
                  <a:pt x="3665" y="20013"/>
                </a:lnTo>
                <a:lnTo>
                  <a:pt x="3492" y="20225"/>
                </a:lnTo>
                <a:lnTo>
                  <a:pt x="3098" y="20225"/>
                </a:lnTo>
                <a:lnTo>
                  <a:pt x="2925" y="20298"/>
                </a:lnTo>
                <a:lnTo>
                  <a:pt x="2882" y="20590"/>
                </a:lnTo>
                <a:lnTo>
                  <a:pt x="2882" y="20949"/>
                </a:lnTo>
                <a:lnTo>
                  <a:pt x="2791" y="21241"/>
                </a:lnTo>
                <a:lnTo>
                  <a:pt x="2575" y="21527"/>
                </a:lnTo>
                <a:lnTo>
                  <a:pt x="2401" y="21600"/>
                </a:lnTo>
                <a:lnTo>
                  <a:pt x="2267" y="21308"/>
                </a:lnTo>
                <a:lnTo>
                  <a:pt x="2181" y="21022"/>
                </a:lnTo>
                <a:lnTo>
                  <a:pt x="2051" y="20730"/>
                </a:lnTo>
                <a:lnTo>
                  <a:pt x="2094" y="20444"/>
                </a:lnTo>
                <a:lnTo>
                  <a:pt x="2094" y="20152"/>
                </a:lnTo>
                <a:lnTo>
                  <a:pt x="1921" y="20013"/>
                </a:lnTo>
                <a:lnTo>
                  <a:pt x="1744" y="20013"/>
                </a:lnTo>
                <a:lnTo>
                  <a:pt x="1571" y="20086"/>
                </a:lnTo>
                <a:lnTo>
                  <a:pt x="1398" y="20225"/>
                </a:lnTo>
                <a:lnTo>
                  <a:pt x="1220" y="20371"/>
                </a:lnTo>
                <a:lnTo>
                  <a:pt x="1047" y="20444"/>
                </a:lnTo>
                <a:lnTo>
                  <a:pt x="874" y="20371"/>
                </a:lnTo>
                <a:lnTo>
                  <a:pt x="697" y="20371"/>
                </a:lnTo>
                <a:lnTo>
                  <a:pt x="524" y="20086"/>
                </a:lnTo>
                <a:lnTo>
                  <a:pt x="524" y="19793"/>
                </a:lnTo>
                <a:lnTo>
                  <a:pt x="394" y="19508"/>
                </a:lnTo>
                <a:lnTo>
                  <a:pt x="173" y="19362"/>
                </a:lnTo>
                <a:lnTo>
                  <a:pt x="0" y="18996"/>
                </a:lnTo>
                <a:lnTo>
                  <a:pt x="130" y="18711"/>
                </a:lnTo>
                <a:lnTo>
                  <a:pt x="307" y="18784"/>
                </a:lnTo>
                <a:lnTo>
                  <a:pt x="394" y="19069"/>
                </a:lnTo>
                <a:lnTo>
                  <a:pt x="610" y="19215"/>
                </a:lnTo>
                <a:lnTo>
                  <a:pt x="788" y="19215"/>
                </a:lnTo>
                <a:lnTo>
                  <a:pt x="874" y="19508"/>
                </a:lnTo>
                <a:lnTo>
                  <a:pt x="1090" y="19720"/>
                </a:lnTo>
                <a:lnTo>
                  <a:pt x="1263" y="19508"/>
                </a:lnTo>
                <a:lnTo>
                  <a:pt x="1311" y="19215"/>
                </a:lnTo>
                <a:lnTo>
                  <a:pt x="1311" y="18930"/>
                </a:lnTo>
                <a:lnTo>
                  <a:pt x="1484" y="18857"/>
                </a:lnTo>
                <a:lnTo>
                  <a:pt x="1657" y="18996"/>
                </a:lnTo>
                <a:lnTo>
                  <a:pt x="1835" y="18784"/>
                </a:lnTo>
                <a:lnTo>
                  <a:pt x="2008" y="18565"/>
                </a:lnTo>
                <a:lnTo>
                  <a:pt x="2181" y="18784"/>
                </a:lnTo>
                <a:lnTo>
                  <a:pt x="2401" y="18996"/>
                </a:lnTo>
                <a:lnTo>
                  <a:pt x="2575" y="19069"/>
                </a:lnTo>
                <a:lnTo>
                  <a:pt x="2791" y="19142"/>
                </a:lnTo>
                <a:lnTo>
                  <a:pt x="2838" y="18857"/>
                </a:lnTo>
                <a:lnTo>
                  <a:pt x="2791" y="18565"/>
                </a:lnTo>
                <a:lnTo>
                  <a:pt x="2968" y="18418"/>
                </a:lnTo>
                <a:lnTo>
                  <a:pt x="2968" y="18133"/>
                </a:lnTo>
                <a:lnTo>
                  <a:pt x="3141" y="17987"/>
                </a:lnTo>
                <a:lnTo>
                  <a:pt x="3492" y="17987"/>
                </a:lnTo>
                <a:lnTo>
                  <a:pt x="3665" y="17841"/>
                </a:lnTo>
                <a:lnTo>
                  <a:pt x="3838" y="17701"/>
                </a:lnTo>
                <a:lnTo>
                  <a:pt x="3972" y="17409"/>
                </a:lnTo>
                <a:lnTo>
                  <a:pt x="4145" y="17263"/>
                </a:lnTo>
                <a:lnTo>
                  <a:pt x="4318" y="17263"/>
                </a:lnTo>
                <a:lnTo>
                  <a:pt x="4409" y="16977"/>
                </a:lnTo>
                <a:lnTo>
                  <a:pt x="4539" y="16685"/>
                </a:lnTo>
                <a:lnTo>
                  <a:pt x="4496" y="16399"/>
                </a:lnTo>
                <a:lnTo>
                  <a:pt x="4318" y="16253"/>
                </a:lnTo>
                <a:lnTo>
                  <a:pt x="4145" y="16253"/>
                </a:lnTo>
                <a:lnTo>
                  <a:pt x="3972" y="16107"/>
                </a:lnTo>
                <a:lnTo>
                  <a:pt x="3795" y="15968"/>
                </a:lnTo>
                <a:lnTo>
                  <a:pt x="3622" y="16041"/>
                </a:lnTo>
                <a:lnTo>
                  <a:pt x="3449" y="15968"/>
                </a:lnTo>
                <a:lnTo>
                  <a:pt x="3362" y="15675"/>
                </a:lnTo>
                <a:lnTo>
                  <a:pt x="3449" y="15390"/>
                </a:lnTo>
                <a:lnTo>
                  <a:pt x="3492" y="15097"/>
                </a:lnTo>
                <a:lnTo>
                  <a:pt x="3098" y="14885"/>
                </a:lnTo>
                <a:lnTo>
                  <a:pt x="2925" y="14812"/>
                </a:lnTo>
                <a:lnTo>
                  <a:pt x="2791" y="14520"/>
                </a:lnTo>
                <a:lnTo>
                  <a:pt x="2618" y="14373"/>
                </a:lnTo>
                <a:lnTo>
                  <a:pt x="2445" y="14300"/>
                </a:lnTo>
                <a:lnTo>
                  <a:pt x="2267" y="14161"/>
                </a:lnTo>
                <a:lnTo>
                  <a:pt x="2094" y="14015"/>
                </a:lnTo>
                <a:lnTo>
                  <a:pt x="1921" y="14015"/>
                </a:lnTo>
                <a:lnTo>
                  <a:pt x="1744" y="13942"/>
                </a:lnTo>
                <a:lnTo>
                  <a:pt x="1571" y="13942"/>
                </a:lnTo>
                <a:lnTo>
                  <a:pt x="1484" y="13656"/>
                </a:lnTo>
                <a:lnTo>
                  <a:pt x="1484" y="13364"/>
                </a:lnTo>
                <a:lnTo>
                  <a:pt x="1311" y="13291"/>
                </a:lnTo>
                <a:lnTo>
                  <a:pt x="1220" y="13005"/>
                </a:lnTo>
                <a:lnTo>
                  <a:pt x="1047" y="12713"/>
                </a:lnTo>
                <a:lnTo>
                  <a:pt x="961" y="12427"/>
                </a:lnTo>
                <a:lnTo>
                  <a:pt x="1047" y="12135"/>
                </a:lnTo>
                <a:lnTo>
                  <a:pt x="1220" y="12135"/>
                </a:lnTo>
                <a:lnTo>
                  <a:pt x="1354" y="12427"/>
                </a:lnTo>
                <a:lnTo>
                  <a:pt x="1527" y="12640"/>
                </a:lnTo>
                <a:lnTo>
                  <a:pt x="1700" y="12786"/>
                </a:lnTo>
                <a:lnTo>
                  <a:pt x="1744" y="13078"/>
                </a:lnTo>
                <a:lnTo>
                  <a:pt x="1921" y="13364"/>
                </a:lnTo>
                <a:lnTo>
                  <a:pt x="2094" y="13437"/>
                </a:lnTo>
                <a:lnTo>
                  <a:pt x="2267" y="13723"/>
                </a:lnTo>
                <a:lnTo>
                  <a:pt x="2401" y="14015"/>
                </a:lnTo>
                <a:lnTo>
                  <a:pt x="2575" y="14088"/>
                </a:lnTo>
                <a:lnTo>
                  <a:pt x="2925" y="14088"/>
                </a:lnTo>
                <a:lnTo>
                  <a:pt x="3098" y="13942"/>
                </a:lnTo>
                <a:lnTo>
                  <a:pt x="3271" y="13723"/>
                </a:lnTo>
                <a:lnTo>
                  <a:pt x="3449" y="13656"/>
                </a:lnTo>
                <a:lnTo>
                  <a:pt x="3622" y="13796"/>
                </a:lnTo>
                <a:lnTo>
                  <a:pt x="3795" y="14015"/>
                </a:lnTo>
                <a:lnTo>
                  <a:pt x="4145" y="14015"/>
                </a:lnTo>
                <a:lnTo>
                  <a:pt x="4318" y="14088"/>
                </a:lnTo>
                <a:lnTo>
                  <a:pt x="4452" y="14373"/>
                </a:lnTo>
                <a:lnTo>
                  <a:pt x="4625" y="14373"/>
                </a:lnTo>
                <a:lnTo>
                  <a:pt x="4799" y="14300"/>
                </a:lnTo>
                <a:lnTo>
                  <a:pt x="4976" y="14234"/>
                </a:lnTo>
                <a:lnTo>
                  <a:pt x="5149" y="14234"/>
                </a:lnTo>
                <a:lnTo>
                  <a:pt x="5149" y="14520"/>
                </a:lnTo>
                <a:lnTo>
                  <a:pt x="5106" y="14812"/>
                </a:lnTo>
                <a:lnTo>
                  <a:pt x="5063" y="15097"/>
                </a:lnTo>
                <a:lnTo>
                  <a:pt x="5106" y="15390"/>
                </a:lnTo>
                <a:lnTo>
                  <a:pt x="5279" y="15602"/>
                </a:lnTo>
                <a:lnTo>
                  <a:pt x="5456" y="15894"/>
                </a:lnTo>
                <a:lnTo>
                  <a:pt x="5629" y="15968"/>
                </a:lnTo>
                <a:lnTo>
                  <a:pt x="5716" y="15675"/>
                </a:lnTo>
                <a:lnTo>
                  <a:pt x="5716" y="15390"/>
                </a:lnTo>
                <a:lnTo>
                  <a:pt x="5629" y="15097"/>
                </a:lnTo>
                <a:lnTo>
                  <a:pt x="5586" y="14812"/>
                </a:lnTo>
                <a:lnTo>
                  <a:pt x="5716" y="14520"/>
                </a:lnTo>
                <a:lnTo>
                  <a:pt x="5889" y="14373"/>
                </a:lnTo>
                <a:lnTo>
                  <a:pt x="6066" y="14373"/>
                </a:lnTo>
                <a:lnTo>
                  <a:pt x="6066" y="14088"/>
                </a:lnTo>
                <a:lnTo>
                  <a:pt x="6023" y="13796"/>
                </a:lnTo>
                <a:lnTo>
                  <a:pt x="6239" y="13723"/>
                </a:lnTo>
                <a:lnTo>
                  <a:pt x="6413" y="13723"/>
                </a:lnTo>
                <a:lnTo>
                  <a:pt x="6590" y="13796"/>
                </a:lnTo>
                <a:lnTo>
                  <a:pt x="6720" y="13510"/>
                </a:lnTo>
                <a:lnTo>
                  <a:pt x="6720" y="12932"/>
                </a:lnTo>
                <a:lnTo>
                  <a:pt x="6893" y="12713"/>
                </a:lnTo>
                <a:lnTo>
                  <a:pt x="7113" y="12713"/>
                </a:lnTo>
                <a:lnTo>
                  <a:pt x="7330" y="12640"/>
                </a:lnTo>
                <a:lnTo>
                  <a:pt x="7724" y="12640"/>
                </a:lnTo>
                <a:lnTo>
                  <a:pt x="7897" y="12500"/>
                </a:lnTo>
                <a:lnTo>
                  <a:pt x="8074" y="12500"/>
                </a:lnTo>
                <a:lnTo>
                  <a:pt x="8204" y="12208"/>
                </a:lnTo>
                <a:lnTo>
                  <a:pt x="8204" y="11923"/>
                </a:lnTo>
                <a:lnTo>
                  <a:pt x="8161" y="11630"/>
                </a:lnTo>
                <a:lnTo>
                  <a:pt x="8161" y="11345"/>
                </a:lnTo>
                <a:lnTo>
                  <a:pt x="8204" y="11052"/>
                </a:lnTo>
                <a:lnTo>
                  <a:pt x="8161" y="10767"/>
                </a:lnTo>
                <a:lnTo>
                  <a:pt x="8161" y="10475"/>
                </a:lnTo>
                <a:lnTo>
                  <a:pt x="8334" y="10328"/>
                </a:lnTo>
                <a:lnTo>
                  <a:pt x="8727" y="10328"/>
                </a:lnTo>
                <a:lnTo>
                  <a:pt x="8727" y="10043"/>
                </a:lnTo>
                <a:lnTo>
                  <a:pt x="8857" y="9751"/>
                </a:lnTo>
                <a:lnTo>
                  <a:pt x="9078" y="9538"/>
                </a:lnTo>
                <a:lnTo>
                  <a:pt x="9121" y="9246"/>
                </a:lnTo>
                <a:lnTo>
                  <a:pt x="9121" y="8960"/>
                </a:lnTo>
                <a:lnTo>
                  <a:pt x="9294" y="8741"/>
                </a:lnTo>
                <a:lnTo>
                  <a:pt x="9467" y="8668"/>
                </a:lnTo>
                <a:lnTo>
                  <a:pt x="9424" y="8960"/>
                </a:lnTo>
                <a:lnTo>
                  <a:pt x="9381" y="9246"/>
                </a:lnTo>
                <a:lnTo>
                  <a:pt x="9294" y="9538"/>
                </a:lnTo>
                <a:lnTo>
                  <a:pt x="9294" y="10116"/>
                </a:lnTo>
                <a:lnTo>
                  <a:pt x="9251" y="10401"/>
                </a:lnTo>
                <a:lnTo>
                  <a:pt x="9424" y="10328"/>
                </a:lnTo>
                <a:lnTo>
                  <a:pt x="9558" y="10043"/>
                </a:lnTo>
                <a:lnTo>
                  <a:pt x="9731" y="10255"/>
                </a:lnTo>
                <a:lnTo>
                  <a:pt x="9904" y="10401"/>
                </a:lnTo>
                <a:lnTo>
                  <a:pt x="9948" y="10116"/>
                </a:lnTo>
                <a:lnTo>
                  <a:pt x="10125" y="9970"/>
                </a:lnTo>
                <a:lnTo>
                  <a:pt x="10212" y="9677"/>
                </a:lnTo>
                <a:lnTo>
                  <a:pt x="10168" y="9392"/>
                </a:lnTo>
                <a:lnTo>
                  <a:pt x="10168" y="9100"/>
                </a:lnTo>
                <a:lnTo>
                  <a:pt x="9991" y="9033"/>
                </a:lnTo>
                <a:lnTo>
                  <a:pt x="9861" y="8741"/>
                </a:lnTo>
                <a:lnTo>
                  <a:pt x="9861" y="8090"/>
                </a:lnTo>
                <a:lnTo>
                  <a:pt x="9904" y="7804"/>
                </a:lnTo>
                <a:lnTo>
                  <a:pt x="9904" y="7512"/>
                </a:lnTo>
                <a:lnTo>
                  <a:pt x="9861" y="7227"/>
                </a:lnTo>
                <a:lnTo>
                  <a:pt x="9688" y="7154"/>
                </a:lnTo>
                <a:lnTo>
                  <a:pt x="9511" y="7300"/>
                </a:lnTo>
                <a:lnTo>
                  <a:pt x="9338" y="7227"/>
                </a:lnTo>
                <a:lnTo>
                  <a:pt x="9164" y="6934"/>
                </a:lnTo>
                <a:lnTo>
                  <a:pt x="9078" y="6649"/>
                </a:lnTo>
                <a:lnTo>
                  <a:pt x="9121" y="6356"/>
                </a:lnTo>
                <a:lnTo>
                  <a:pt x="9078" y="6071"/>
                </a:lnTo>
                <a:lnTo>
                  <a:pt x="8987" y="5779"/>
                </a:lnTo>
                <a:lnTo>
                  <a:pt x="8944" y="5493"/>
                </a:lnTo>
                <a:lnTo>
                  <a:pt x="8987" y="5201"/>
                </a:lnTo>
                <a:lnTo>
                  <a:pt x="8987" y="4337"/>
                </a:lnTo>
                <a:lnTo>
                  <a:pt x="9121" y="4045"/>
                </a:lnTo>
                <a:lnTo>
                  <a:pt x="9208" y="3759"/>
                </a:lnTo>
                <a:lnTo>
                  <a:pt x="9208" y="3467"/>
                </a:lnTo>
                <a:lnTo>
                  <a:pt x="9121" y="3182"/>
                </a:lnTo>
                <a:lnTo>
                  <a:pt x="8944" y="3035"/>
                </a:lnTo>
                <a:lnTo>
                  <a:pt x="8771" y="2816"/>
                </a:lnTo>
                <a:lnTo>
                  <a:pt x="8598" y="2670"/>
                </a:lnTo>
                <a:lnTo>
                  <a:pt x="8247" y="2670"/>
                </a:lnTo>
                <a:lnTo>
                  <a:pt x="8117" y="2385"/>
                </a:lnTo>
                <a:lnTo>
                  <a:pt x="8247" y="2092"/>
                </a:lnTo>
                <a:lnTo>
                  <a:pt x="8204" y="1807"/>
                </a:lnTo>
                <a:lnTo>
                  <a:pt x="8247" y="1514"/>
                </a:lnTo>
                <a:lnTo>
                  <a:pt x="8334" y="1229"/>
                </a:lnTo>
                <a:lnTo>
                  <a:pt x="8117" y="1156"/>
                </a:lnTo>
                <a:lnTo>
                  <a:pt x="7940" y="1156"/>
                </a:lnTo>
                <a:lnTo>
                  <a:pt x="7724" y="1083"/>
                </a:lnTo>
                <a:lnTo>
                  <a:pt x="7594" y="797"/>
                </a:lnTo>
                <a:lnTo>
                  <a:pt x="7416" y="505"/>
                </a:lnTo>
                <a:lnTo>
                  <a:pt x="7070" y="359"/>
                </a:lnTo>
                <a:lnTo>
                  <a:pt x="7113" y="73"/>
                </a:lnTo>
                <a:lnTo>
                  <a:pt x="7287" y="0"/>
                </a:lnTo>
                <a:lnTo>
                  <a:pt x="7507" y="0"/>
                </a:lnTo>
                <a:lnTo>
                  <a:pt x="7594" y="292"/>
                </a:lnTo>
                <a:lnTo>
                  <a:pt x="7810" y="432"/>
                </a:lnTo>
                <a:lnTo>
                  <a:pt x="7988" y="432"/>
                </a:lnTo>
                <a:lnTo>
                  <a:pt x="8161" y="505"/>
                </a:lnTo>
                <a:lnTo>
                  <a:pt x="8377" y="578"/>
                </a:lnTo>
                <a:lnTo>
                  <a:pt x="8511" y="870"/>
                </a:lnTo>
                <a:lnTo>
                  <a:pt x="8511" y="1156"/>
                </a:lnTo>
                <a:lnTo>
                  <a:pt x="8684" y="1229"/>
                </a:lnTo>
                <a:lnTo>
                  <a:pt x="8814" y="1514"/>
                </a:lnTo>
                <a:lnTo>
                  <a:pt x="8987" y="1514"/>
                </a:lnTo>
                <a:lnTo>
                  <a:pt x="9208" y="1375"/>
                </a:lnTo>
                <a:lnTo>
                  <a:pt x="9424" y="1302"/>
                </a:lnTo>
                <a:lnTo>
                  <a:pt x="9601" y="1448"/>
                </a:lnTo>
                <a:lnTo>
                  <a:pt x="9601" y="1734"/>
                </a:lnTo>
                <a:lnTo>
                  <a:pt x="9511" y="2026"/>
                </a:lnTo>
                <a:lnTo>
                  <a:pt x="9511" y="2311"/>
                </a:lnTo>
                <a:lnTo>
                  <a:pt x="9645" y="2604"/>
                </a:lnTo>
                <a:lnTo>
                  <a:pt x="9818" y="2604"/>
                </a:lnTo>
                <a:lnTo>
                  <a:pt x="9991" y="2670"/>
                </a:lnTo>
                <a:lnTo>
                  <a:pt x="10168" y="2962"/>
                </a:lnTo>
                <a:lnTo>
                  <a:pt x="9948" y="3248"/>
                </a:lnTo>
                <a:lnTo>
                  <a:pt x="9775" y="3321"/>
                </a:lnTo>
                <a:lnTo>
                  <a:pt x="9688" y="3613"/>
                </a:lnTo>
                <a:lnTo>
                  <a:pt x="9688" y="3899"/>
                </a:lnTo>
                <a:lnTo>
                  <a:pt x="9601" y="4191"/>
                </a:lnTo>
                <a:lnTo>
                  <a:pt x="9467" y="4477"/>
                </a:lnTo>
                <a:lnTo>
                  <a:pt x="9121" y="4769"/>
                </a:lnTo>
                <a:lnTo>
                  <a:pt x="9078" y="5055"/>
                </a:lnTo>
                <a:lnTo>
                  <a:pt x="9078" y="5347"/>
                </a:lnTo>
                <a:lnTo>
                  <a:pt x="9121" y="5632"/>
                </a:lnTo>
                <a:lnTo>
                  <a:pt x="9294" y="5706"/>
                </a:lnTo>
                <a:lnTo>
                  <a:pt x="9467" y="5706"/>
                </a:lnTo>
                <a:lnTo>
                  <a:pt x="9645" y="5632"/>
                </a:lnTo>
                <a:lnTo>
                  <a:pt x="9991" y="6071"/>
                </a:lnTo>
                <a:lnTo>
                  <a:pt x="10168" y="5925"/>
                </a:lnTo>
                <a:lnTo>
                  <a:pt x="10212" y="5632"/>
                </a:lnTo>
                <a:lnTo>
                  <a:pt x="10212" y="4769"/>
                </a:lnTo>
                <a:lnTo>
                  <a:pt x="10385" y="4696"/>
                </a:lnTo>
                <a:lnTo>
                  <a:pt x="10562" y="4769"/>
                </a:lnTo>
                <a:lnTo>
                  <a:pt x="10735" y="4915"/>
                </a:lnTo>
                <a:lnTo>
                  <a:pt x="10908" y="4982"/>
                </a:lnTo>
                <a:lnTo>
                  <a:pt x="11086" y="4696"/>
                </a:lnTo>
                <a:lnTo>
                  <a:pt x="11129" y="4404"/>
                </a:lnTo>
                <a:lnTo>
                  <a:pt x="11129" y="4118"/>
                </a:lnTo>
                <a:lnTo>
                  <a:pt x="10951" y="3899"/>
                </a:lnTo>
                <a:lnTo>
                  <a:pt x="10778" y="3899"/>
                </a:lnTo>
                <a:lnTo>
                  <a:pt x="10605" y="3759"/>
                </a:lnTo>
                <a:lnTo>
                  <a:pt x="10514" y="3467"/>
                </a:lnTo>
                <a:lnTo>
                  <a:pt x="10514" y="2816"/>
                </a:lnTo>
                <a:lnTo>
                  <a:pt x="10428" y="2458"/>
                </a:lnTo>
                <a:lnTo>
                  <a:pt x="10385" y="2165"/>
                </a:lnTo>
                <a:lnTo>
                  <a:pt x="10562" y="2026"/>
                </a:lnTo>
                <a:lnTo>
                  <a:pt x="11086" y="2026"/>
                </a:lnTo>
                <a:lnTo>
                  <a:pt x="11259" y="2092"/>
                </a:lnTo>
                <a:lnTo>
                  <a:pt x="11432" y="1807"/>
                </a:lnTo>
                <a:lnTo>
                  <a:pt x="11562" y="1514"/>
                </a:lnTo>
                <a:lnTo>
                  <a:pt x="11739" y="1375"/>
                </a:lnTo>
                <a:lnTo>
                  <a:pt x="11912" y="1302"/>
                </a:lnTo>
                <a:lnTo>
                  <a:pt x="12089" y="1083"/>
                </a:lnTo>
                <a:lnTo>
                  <a:pt x="12262" y="937"/>
                </a:lnTo>
                <a:lnTo>
                  <a:pt x="12436" y="1083"/>
                </a:lnTo>
                <a:lnTo>
                  <a:pt x="12613" y="1302"/>
                </a:lnTo>
                <a:lnTo>
                  <a:pt x="12959" y="1156"/>
                </a:lnTo>
                <a:lnTo>
                  <a:pt x="13137" y="1083"/>
                </a:lnTo>
                <a:lnTo>
                  <a:pt x="13310" y="1302"/>
                </a:lnTo>
                <a:lnTo>
                  <a:pt x="13483" y="1448"/>
                </a:lnTo>
                <a:lnTo>
                  <a:pt x="13703" y="1375"/>
                </a:lnTo>
                <a:lnTo>
                  <a:pt x="13876" y="1302"/>
                </a:lnTo>
                <a:lnTo>
                  <a:pt x="14050" y="1448"/>
                </a:lnTo>
                <a:lnTo>
                  <a:pt x="14136" y="1734"/>
                </a:lnTo>
                <a:lnTo>
                  <a:pt x="14136" y="2026"/>
                </a:lnTo>
                <a:lnTo>
                  <a:pt x="14093" y="2311"/>
                </a:lnTo>
                <a:lnTo>
                  <a:pt x="13963" y="2604"/>
                </a:lnTo>
                <a:lnTo>
                  <a:pt x="13876" y="2889"/>
                </a:lnTo>
                <a:lnTo>
                  <a:pt x="13833" y="3182"/>
                </a:lnTo>
                <a:lnTo>
                  <a:pt x="13660" y="3394"/>
                </a:lnTo>
                <a:lnTo>
                  <a:pt x="13876" y="3613"/>
                </a:lnTo>
                <a:lnTo>
                  <a:pt x="14050" y="3686"/>
                </a:lnTo>
                <a:lnTo>
                  <a:pt x="14227" y="3759"/>
                </a:lnTo>
                <a:lnTo>
                  <a:pt x="14357" y="4045"/>
                </a:lnTo>
                <a:lnTo>
                  <a:pt x="14487" y="4337"/>
                </a:lnTo>
                <a:lnTo>
                  <a:pt x="14313" y="4477"/>
                </a:lnTo>
                <a:lnTo>
                  <a:pt x="13963" y="4477"/>
                </a:lnTo>
                <a:lnTo>
                  <a:pt x="13790" y="4696"/>
                </a:lnTo>
                <a:lnTo>
                  <a:pt x="13747" y="4982"/>
                </a:lnTo>
                <a:lnTo>
                  <a:pt x="13569" y="5201"/>
                </a:lnTo>
                <a:lnTo>
                  <a:pt x="12042" y="5201"/>
                </a:lnTo>
                <a:lnTo>
                  <a:pt x="11869" y="5347"/>
                </a:lnTo>
                <a:lnTo>
                  <a:pt x="11825" y="5632"/>
                </a:lnTo>
                <a:lnTo>
                  <a:pt x="12042" y="5852"/>
                </a:lnTo>
                <a:lnTo>
                  <a:pt x="12219" y="5852"/>
                </a:lnTo>
                <a:lnTo>
                  <a:pt x="12392" y="5779"/>
                </a:lnTo>
                <a:lnTo>
                  <a:pt x="12479" y="6071"/>
                </a:lnTo>
                <a:lnTo>
                  <a:pt x="12522" y="6356"/>
                </a:lnTo>
                <a:lnTo>
                  <a:pt x="12522" y="6715"/>
                </a:lnTo>
                <a:lnTo>
                  <a:pt x="12565" y="7007"/>
                </a:lnTo>
                <a:lnTo>
                  <a:pt x="12873" y="7007"/>
                </a:lnTo>
                <a:lnTo>
                  <a:pt x="13046" y="6934"/>
                </a:lnTo>
                <a:lnTo>
                  <a:pt x="13223" y="6861"/>
                </a:lnTo>
                <a:lnTo>
                  <a:pt x="13396" y="7007"/>
                </a:lnTo>
                <a:lnTo>
                  <a:pt x="13569" y="7007"/>
                </a:lnTo>
                <a:lnTo>
                  <a:pt x="13703" y="6715"/>
                </a:lnTo>
                <a:lnTo>
                  <a:pt x="13876" y="6576"/>
                </a:lnTo>
                <a:lnTo>
                  <a:pt x="14050" y="6430"/>
                </a:lnTo>
                <a:lnTo>
                  <a:pt x="14227" y="6283"/>
                </a:lnTo>
                <a:lnTo>
                  <a:pt x="14443" y="6356"/>
                </a:lnTo>
                <a:lnTo>
                  <a:pt x="14616" y="6649"/>
                </a:lnTo>
                <a:lnTo>
                  <a:pt x="14794" y="6861"/>
                </a:lnTo>
                <a:lnTo>
                  <a:pt x="15140" y="6861"/>
                </a:lnTo>
                <a:lnTo>
                  <a:pt x="15317" y="6715"/>
                </a:lnTo>
                <a:lnTo>
                  <a:pt x="15490" y="6649"/>
                </a:lnTo>
                <a:lnTo>
                  <a:pt x="15663" y="6649"/>
                </a:lnTo>
                <a:lnTo>
                  <a:pt x="15841" y="6715"/>
                </a:lnTo>
                <a:lnTo>
                  <a:pt x="15927" y="7080"/>
                </a:lnTo>
                <a:lnTo>
                  <a:pt x="15971" y="7366"/>
                </a:lnTo>
                <a:lnTo>
                  <a:pt x="15971" y="7658"/>
                </a:lnTo>
                <a:lnTo>
                  <a:pt x="15927" y="7944"/>
                </a:lnTo>
                <a:lnTo>
                  <a:pt x="16057" y="8236"/>
                </a:lnTo>
                <a:lnTo>
                  <a:pt x="16187" y="8522"/>
                </a:lnTo>
                <a:lnTo>
                  <a:pt x="16187" y="9173"/>
                </a:lnTo>
                <a:lnTo>
                  <a:pt x="16235" y="9465"/>
                </a:lnTo>
                <a:lnTo>
                  <a:pt x="16235" y="9751"/>
                </a:lnTo>
                <a:lnTo>
                  <a:pt x="16014" y="9897"/>
                </a:lnTo>
                <a:lnTo>
                  <a:pt x="15754" y="9970"/>
                </a:lnTo>
                <a:lnTo>
                  <a:pt x="15620" y="10255"/>
                </a:lnTo>
                <a:lnTo>
                  <a:pt x="15620" y="10548"/>
                </a:lnTo>
                <a:lnTo>
                  <a:pt x="15663" y="10833"/>
                </a:lnTo>
                <a:lnTo>
                  <a:pt x="15841" y="11052"/>
                </a:lnTo>
                <a:lnTo>
                  <a:pt x="16014" y="11199"/>
                </a:lnTo>
                <a:lnTo>
                  <a:pt x="16187" y="11125"/>
                </a:lnTo>
                <a:lnTo>
                  <a:pt x="16364" y="10979"/>
                </a:lnTo>
                <a:lnTo>
                  <a:pt x="16537" y="11052"/>
                </a:lnTo>
                <a:lnTo>
                  <a:pt x="16624" y="11345"/>
                </a:lnTo>
                <a:lnTo>
                  <a:pt x="16667" y="11630"/>
                </a:lnTo>
                <a:lnTo>
                  <a:pt x="16537" y="11923"/>
                </a:lnTo>
                <a:lnTo>
                  <a:pt x="16537" y="12208"/>
                </a:lnTo>
                <a:lnTo>
                  <a:pt x="16581" y="12567"/>
                </a:lnTo>
                <a:lnTo>
                  <a:pt x="16758" y="12640"/>
                </a:lnTo>
                <a:lnTo>
                  <a:pt x="16845" y="12932"/>
                </a:lnTo>
                <a:lnTo>
                  <a:pt x="17061" y="13078"/>
                </a:lnTo>
                <a:lnTo>
                  <a:pt x="17282" y="13078"/>
                </a:lnTo>
                <a:lnTo>
                  <a:pt x="17498" y="13005"/>
                </a:lnTo>
                <a:lnTo>
                  <a:pt x="17849" y="13005"/>
                </a:lnTo>
                <a:lnTo>
                  <a:pt x="17892" y="12713"/>
                </a:lnTo>
                <a:lnTo>
                  <a:pt x="17892" y="12427"/>
                </a:lnTo>
                <a:lnTo>
                  <a:pt x="18065" y="12135"/>
                </a:lnTo>
                <a:lnTo>
                  <a:pt x="18065" y="11849"/>
                </a:lnTo>
                <a:lnTo>
                  <a:pt x="18238" y="11630"/>
                </a:lnTo>
                <a:lnTo>
                  <a:pt x="18415" y="11411"/>
                </a:lnTo>
                <a:lnTo>
                  <a:pt x="18415" y="10833"/>
                </a:lnTo>
                <a:lnTo>
                  <a:pt x="18502" y="10548"/>
                </a:lnTo>
                <a:lnTo>
                  <a:pt x="18675" y="10401"/>
                </a:lnTo>
                <a:lnTo>
                  <a:pt x="18809" y="10767"/>
                </a:lnTo>
                <a:lnTo>
                  <a:pt x="18982" y="10979"/>
                </a:lnTo>
                <a:lnTo>
                  <a:pt x="19155" y="10906"/>
                </a:lnTo>
                <a:lnTo>
                  <a:pt x="19333" y="10833"/>
                </a:lnTo>
                <a:lnTo>
                  <a:pt x="19506" y="10906"/>
                </a:lnTo>
                <a:lnTo>
                  <a:pt x="19679" y="11052"/>
                </a:lnTo>
                <a:lnTo>
                  <a:pt x="19856" y="10833"/>
                </a:lnTo>
                <a:lnTo>
                  <a:pt x="19856" y="10548"/>
                </a:lnTo>
                <a:lnTo>
                  <a:pt x="19900" y="10255"/>
                </a:lnTo>
                <a:lnTo>
                  <a:pt x="20073" y="10116"/>
                </a:lnTo>
                <a:lnTo>
                  <a:pt x="20246" y="10116"/>
                </a:lnTo>
                <a:lnTo>
                  <a:pt x="20337" y="9824"/>
                </a:lnTo>
                <a:lnTo>
                  <a:pt x="20337" y="9538"/>
                </a:lnTo>
                <a:lnTo>
                  <a:pt x="20423" y="9246"/>
                </a:lnTo>
                <a:lnTo>
                  <a:pt x="20596" y="9033"/>
                </a:lnTo>
                <a:lnTo>
                  <a:pt x="20769" y="8960"/>
                </a:lnTo>
                <a:lnTo>
                  <a:pt x="20947" y="8960"/>
                </a:lnTo>
                <a:lnTo>
                  <a:pt x="21120" y="8741"/>
                </a:lnTo>
                <a:lnTo>
                  <a:pt x="21293" y="8668"/>
                </a:lnTo>
                <a:lnTo>
                  <a:pt x="21470" y="8668"/>
                </a:lnTo>
                <a:lnTo>
                  <a:pt x="21600" y="9033"/>
                </a:lnTo>
                <a:lnTo>
                  <a:pt x="21600" y="10189"/>
                </a:lnTo>
                <a:lnTo>
                  <a:pt x="21470" y="10475"/>
                </a:lnTo>
                <a:lnTo>
                  <a:pt x="21293" y="10401"/>
                </a:lnTo>
                <a:lnTo>
                  <a:pt x="21120" y="10255"/>
                </a:lnTo>
                <a:lnTo>
                  <a:pt x="20947" y="10328"/>
                </a:lnTo>
                <a:lnTo>
                  <a:pt x="20812" y="10621"/>
                </a:lnTo>
                <a:lnTo>
                  <a:pt x="20639" y="10833"/>
                </a:lnTo>
                <a:lnTo>
                  <a:pt x="20553" y="11125"/>
                </a:lnTo>
                <a:lnTo>
                  <a:pt x="20553" y="11411"/>
                </a:lnTo>
                <a:lnTo>
                  <a:pt x="20466" y="11703"/>
                </a:lnTo>
                <a:lnTo>
                  <a:pt x="20337" y="11989"/>
                </a:lnTo>
                <a:lnTo>
                  <a:pt x="20159" y="12281"/>
                </a:lnTo>
                <a:lnTo>
                  <a:pt x="20073" y="12567"/>
                </a:lnTo>
                <a:lnTo>
                  <a:pt x="20073" y="12859"/>
                </a:lnTo>
                <a:lnTo>
                  <a:pt x="19900" y="12859"/>
                </a:lnTo>
                <a:lnTo>
                  <a:pt x="19813" y="13218"/>
                </a:lnTo>
                <a:lnTo>
                  <a:pt x="19813" y="13796"/>
                </a:lnTo>
                <a:lnTo>
                  <a:pt x="19722" y="14088"/>
                </a:lnTo>
                <a:lnTo>
                  <a:pt x="19549" y="14161"/>
                </a:lnTo>
                <a:lnTo>
                  <a:pt x="19376" y="14161"/>
                </a:lnTo>
                <a:lnTo>
                  <a:pt x="19199" y="14234"/>
                </a:lnTo>
                <a:lnTo>
                  <a:pt x="19112" y="14520"/>
                </a:lnTo>
                <a:lnTo>
                  <a:pt x="18939" y="14739"/>
                </a:lnTo>
                <a:lnTo>
                  <a:pt x="18939" y="15390"/>
                </a:lnTo>
                <a:lnTo>
                  <a:pt x="18809" y="15675"/>
                </a:lnTo>
                <a:lnTo>
                  <a:pt x="18632" y="16041"/>
                </a:lnTo>
                <a:lnTo>
                  <a:pt x="18632" y="16399"/>
                </a:lnTo>
                <a:lnTo>
                  <a:pt x="18459" y="16545"/>
                </a:lnTo>
                <a:lnTo>
                  <a:pt x="17935" y="16545"/>
                </a:lnTo>
                <a:lnTo>
                  <a:pt x="17762" y="16618"/>
                </a:lnTo>
                <a:lnTo>
                  <a:pt x="17585" y="16685"/>
                </a:lnTo>
                <a:lnTo>
                  <a:pt x="17412" y="16545"/>
                </a:lnTo>
                <a:lnTo>
                  <a:pt x="17238" y="16326"/>
                </a:lnTo>
                <a:lnTo>
                  <a:pt x="16888" y="16326"/>
                </a:lnTo>
                <a:lnTo>
                  <a:pt x="16667" y="16472"/>
                </a:lnTo>
                <a:lnTo>
                  <a:pt x="16321" y="16326"/>
                </a:lnTo>
                <a:lnTo>
                  <a:pt x="16187" y="16904"/>
                </a:lnTo>
                <a:lnTo>
                  <a:pt x="16014" y="17123"/>
                </a:lnTo>
                <a:lnTo>
                  <a:pt x="15841" y="17123"/>
                </a:lnTo>
                <a:lnTo>
                  <a:pt x="15798" y="16831"/>
                </a:lnTo>
                <a:lnTo>
                  <a:pt x="15841" y="16545"/>
                </a:lnTo>
                <a:lnTo>
                  <a:pt x="15841" y="15968"/>
                </a:lnTo>
                <a:lnTo>
                  <a:pt x="15447" y="15675"/>
                </a:lnTo>
                <a:lnTo>
                  <a:pt x="15404" y="15390"/>
                </a:lnTo>
                <a:lnTo>
                  <a:pt x="15447" y="15097"/>
                </a:lnTo>
                <a:lnTo>
                  <a:pt x="15534" y="14812"/>
                </a:lnTo>
                <a:lnTo>
                  <a:pt x="15577" y="14446"/>
                </a:lnTo>
                <a:lnTo>
                  <a:pt x="15577" y="14088"/>
                </a:lnTo>
                <a:lnTo>
                  <a:pt x="15534" y="13796"/>
                </a:lnTo>
                <a:lnTo>
                  <a:pt x="15490" y="13437"/>
                </a:lnTo>
                <a:lnTo>
                  <a:pt x="15490" y="13145"/>
                </a:lnTo>
                <a:lnTo>
                  <a:pt x="15361" y="12859"/>
                </a:lnTo>
                <a:lnTo>
                  <a:pt x="15274" y="12567"/>
                </a:lnTo>
                <a:lnTo>
                  <a:pt x="15361" y="12281"/>
                </a:lnTo>
                <a:lnTo>
                  <a:pt x="15447" y="11989"/>
                </a:lnTo>
                <a:lnTo>
                  <a:pt x="15490" y="11703"/>
                </a:lnTo>
                <a:lnTo>
                  <a:pt x="15447" y="11125"/>
                </a:lnTo>
                <a:lnTo>
                  <a:pt x="15447" y="10833"/>
                </a:lnTo>
                <a:lnTo>
                  <a:pt x="15404" y="10475"/>
                </a:lnTo>
                <a:lnTo>
                  <a:pt x="15231" y="10255"/>
                </a:lnTo>
                <a:lnTo>
                  <a:pt x="15010" y="10401"/>
                </a:lnTo>
                <a:lnTo>
                  <a:pt x="14837" y="10548"/>
                </a:lnTo>
                <a:lnTo>
                  <a:pt x="14664" y="10548"/>
                </a:lnTo>
                <a:lnTo>
                  <a:pt x="14487" y="10401"/>
                </a:lnTo>
                <a:lnTo>
                  <a:pt x="14313" y="10255"/>
                </a:lnTo>
                <a:lnTo>
                  <a:pt x="14136" y="10475"/>
                </a:lnTo>
                <a:lnTo>
                  <a:pt x="14006" y="10767"/>
                </a:lnTo>
                <a:lnTo>
                  <a:pt x="13833" y="10833"/>
                </a:lnTo>
                <a:lnTo>
                  <a:pt x="13612" y="10694"/>
                </a:lnTo>
                <a:lnTo>
                  <a:pt x="13439" y="10621"/>
                </a:lnTo>
                <a:lnTo>
                  <a:pt x="13266" y="10906"/>
                </a:lnTo>
                <a:lnTo>
                  <a:pt x="13180" y="11199"/>
                </a:lnTo>
                <a:lnTo>
                  <a:pt x="13089" y="11484"/>
                </a:lnTo>
                <a:lnTo>
                  <a:pt x="13002" y="11776"/>
                </a:lnTo>
                <a:lnTo>
                  <a:pt x="12959" y="12062"/>
                </a:lnTo>
                <a:lnTo>
                  <a:pt x="12565" y="12062"/>
                </a:lnTo>
                <a:lnTo>
                  <a:pt x="12522" y="11776"/>
                </a:lnTo>
                <a:lnTo>
                  <a:pt x="12565" y="11484"/>
                </a:lnTo>
                <a:lnTo>
                  <a:pt x="12565" y="11199"/>
                </a:lnTo>
                <a:lnTo>
                  <a:pt x="12219" y="11052"/>
                </a:lnTo>
                <a:lnTo>
                  <a:pt x="12176" y="10694"/>
                </a:lnTo>
                <a:lnTo>
                  <a:pt x="12219" y="10401"/>
                </a:lnTo>
                <a:lnTo>
                  <a:pt x="12219" y="9751"/>
                </a:lnTo>
                <a:lnTo>
                  <a:pt x="12262" y="9465"/>
                </a:lnTo>
                <a:lnTo>
                  <a:pt x="12262" y="9173"/>
                </a:lnTo>
                <a:lnTo>
                  <a:pt x="12089" y="9033"/>
                </a:lnTo>
                <a:lnTo>
                  <a:pt x="11912" y="8887"/>
                </a:lnTo>
                <a:lnTo>
                  <a:pt x="11518" y="8887"/>
                </a:lnTo>
                <a:lnTo>
                  <a:pt x="11345" y="8668"/>
                </a:lnTo>
                <a:lnTo>
                  <a:pt x="11172" y="8595"/>
                </a:lnTo>
                <a:lnTo>
                  <a:pt x="10908" y="8595"/>
                </a:lnTo>
                <a:lnTo>
                  <a:pt x="10778" y="8887"/>
                </a:lnTo>
                <a:lnTo>
                  <a:pt x="10605" y="9173"/>
                </a:lnTo>
                <a:lnTo>
                  <a:pt x="10605" y="9751"/>
                </a:lnTo>
                <a:lnTo>
                  <a:pt x="10428" y="10043"/>
                </a:lnTo>
                <a:lnTo>
                  <a:pt x="10385" y="10328"/>
                </a:lnTo>
                <a:lnTo>
                  <a:pt x="10212" y="10401"/>
                </a:lnTo>
                <a:lnTo>
                  <a:pt x="10038" y="10328"/>
                </a:lnTo>
                <a:lnTo>
                  <a:pt x="9861" y="10475"/>
                </a:lnTo>
                <a:lnTo>
                  <a:pt x="9688" y="10621"/>
                </a:lnTo>
                <a:lnTo>
                  <a:pt x="9645" y="10979"/>
                </a:lnTo>
                <a:lnTo>
                  <a:pt x="9688" y="11272"/>
                </a:lnTo>
                <a:lnTo>
                  <a:pt x="9688" y="11557"/>
                </a:lnTo>
                <a:lnTo>
                  <a:pt x="9601" y="11849"/>
                </a:lnTo>
                <a:lnTo>
                  <a:pt x="9467" y="12135"/>
                </a:lnTo>
                <a:lnTo>
                  <a:pt x="9424" y="12427"/>
                </a:lnTo>
                <a:lnTo>
                  <a:pt x="9381" y="12713"/>
                </a:lnTo>
                <a:lnTo>
                  <a:pt x="9381" y="13005"/>
                </a:lnTo>
                <a:lnTo>
                  <a:pt x="9338" y="13291"/>
                </a:lnTo>
                <a:lnTo>
                  <a:pt x="9208" y="13583"/>
                </a:lnTo>
                <a:lnTo>
                  <a:pt x="9035" y="13869"/>
                </a:lnTo>
                <a:lnTo>
                  <a:pt x="8857" y="13869"/>
                </a:lnTo>
                <a:lnTo>
                  <a:pt x="8684" y="13796"/>
                </a:lnTo>
                <a:lnTo>
                  <a:pt x="8511" y="13942"/>
                </a:lnTo>
                <a:lnTo>
                  <a:pt x="8334" y="14234"/>
                </a:lnTo>
                <a:lnTo>
                  <a:pt x="8204" y="14593"/>
                </a:lnTo>
                <a:lnTo>
                  <a:pt x="8204" y="15463"/>
                </a:lnTo>
                <a:lnTo>
                  <a:pt x="8161" y="15748"/>
                </a:lnTo>
                <a:lnTo>
                  <a:pt x="8290" y="16041"/>
                </a:lnTo>
                <a:lnTo>
                  <a:pt x="8463" y="16253"/>
                </a:lnTo>
                <a:lnTo>
                  <a:pt x="8511" y="16545"/>
                </a:lnTo>
                <a:lnTo>
                  <a:pt x="8420" y="16831"/>
                </a:lnTo>
                <a:lnTo>
                  <a:pt x="8334" y="17196"/>
                </a:lnTo>
                <a:lnTo>
                  <a:pt x="8117" y="17336"/>
                </a:lnTo>
                <a:lnTo>
                  <a:pt x="7940" y="17336"/>
                </a:lnTo>
                <a:lnTo>
                  <a:pt x="7767" y="17555"/>
                </a:lnTo>
                <a:lnTo>
                  <a:pt x="7416" y="17555"/>
                </a:lnTo>
                <a:lnTo>
                  <a:pt x="7243" y="17409"/>
                </a:lnTo>
                <a:lnTo>
                  <a:pt x="7070" y="17409"/>
                </a:lnTo>
                <a:lnTo>
                  <a:pt x="6893" y="17555"/>
                </a:lnTo>
                <a:lnTo>
                  <a:pt x="6720" y="17196"/>
                </a:lnTo>
                <a:lnTo>
                  <a:pt x="6676" y="16904"/>
                </a:lnTo>
                <a:lnTo>
                  <a:pt x="6460" y="16904"/>
                </a:lnTo>
                <a:lnTo>
                  <a:pt x="6369" y="16618"/>
                </a:lnTo>
                <a:lnTo>
                  <a:pt x="6023" y="16180"/>
                </a:lnTo>
                <a:lnTo>
                  <a:pt x="5846" y="16180"/>
                </a:lnTo>
                <a:lnTo>
                  <a:pt x="5673" y="16107"/>
                </a:lnTo>
                <a:lnTo>
                  <a:pt x="5500" y="16041"/>
                </a:lnTo>
                <a:lnTo>
                  <a:pt x="5279" y="16326"/>
                </a:lnTo>
                <a:lnTo>
                  <a:pt x="5365" y="16041"/>
                </a:lnTo>
              </a:path>
            </a:pathLst>
          </a:custGeom>
          <a:solidFill>
            <a:srgbClr val="585858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74" name="Freeform 9"/>
          <p:cNvSpPr/>
          <p:nvPr/>
        </p:nvSpPr>
        <p:spPr>
          <a:xfrm>
            <a:off x="839787" y="817562"/>
            <a:ext cx="1065214" cy="958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4" y="0"/>
                </a:moveTo>
                <a:lnTo>
                  <a:pt x="4957" y="1574"/>
                </a:lnTo>
                <a:lnTo>
                  <a:pt x="5408" y="2611"/>
                </a:lnTo>
                <a:lnTo>
                  <a:pt x="5408" y="4685"/>
                </a:lnTo>
                <a:lnTo>
                  <a:pt x="5601" y="5722"/>
                </a:lnTo>
                <a:lnTo>
                  <a:pt x="5827" y="6759"/>
                </a:lnTo>
                <a:lnTo>
                  <a:pt x="6470" y="8082"/>
                </a:lnTo>
                <a:lnTo>
                  <a:pt x="6470" y="9370"/>
                </a:lnTo>
                <a:lnTo>
                  <a:pt x="6921" y="11444"/>
                </a:lnTo>
                <a:lnTo>
                  <a:pt x="7114" y="12481"/>
                </a:lnTo>
                <a:lnTo>
                  <a:pt x="7114" y="13804"/>
                </a:lnTo>
                <a:lnTo>
                  <a:pt x="7339" y="14841"/>
                </a:lnTo>
                <a:lnTo>
                  <a:pt x="7339" y="15878"/>
                </a:lnTo>
                <a:lnTo>
                  <a:pt x="7114" y="16915"/>
                </a:lnTo>
                <a:lnTo>
                  <a:pt x="7339" y="17952"/>
                </a:lnTo>
                <a:lnTo>
                  <a:pt x="6470" y="18739"/>
                </a:lnTo>
                <a:lnTo>
                  <a:pt x="5601" y="17702"/>
                </a:lnTo>
                <a:lnTo>
                  <a:pt x="5183" y="16665"/>
                </a:lnTo>
                <a:lnTo>
                  <a:pt x="4314" y="15628"/>
                </a:lnTo>
                <a:lnTo>
                  <a:pt x="2607" y="15628"/>
                </a:lnTo>
                <a:lnTo>
                  <a:pt x="1738" y="15091"/>
                </a:lnTo>
                <a:lnTo>
                  <a:pt x="869" y="14591"/>
                </a:lnTo>
                <a:lnTo>
                  <a:pt x="0" y="14591"/>
                </a:lnTo>
                <a:lnTo>
                  <a:pt x="869" y="15091"/>
                </a:lnTo>
                <a:lnTo>
                  <a:pt x="1738" y="16128"/>
                </a:lnTo>
                <a:lnTo>
                  <a:pt x="2607" y="16128"/>
                </a:lnTo>
                <a:lnTo>
                  <a:pt x="3444" y="16379"/>
                </a:lnTo>
                <a:lnTo>
                  <a:pt x="4314" y="16379"/>
                </a:lnTo>
                <a:lnTo>
                  <a:pt x="4764" y="17452"/>
                </a:lnTo>
                <a:lnTo>
                  <a:pt x="5408" y="18489"/>
                </a:lnTo>
                <a:lnTo>
                  <a:pt x="5827" y="19526"/>
                </a:lnTo>
                <a:lnTo>
                  <a:pt x="6696" y="19526"/>
                </a:lnTo>
                <a:lnTo>
                  <a:pt x="7565" y="18989"/>
                </a:lnTo>
                <a:lnTo>
                  <a:pt x="8434" y="18739"/>
                </a:lnTo>
                <a:lnTo>
                  <a:pt x="9303" y="19526"/>
                </a:lnTo>
                <a:lnTo>
                  <a:pt x="10140" y="20026"/>
                </a:lnTo>
                <a:lnTo>
                  <a:pt x="11009" y="20813"/>
                </a:lnTo>
                <a:lnTo>
                  <a:pt x="11878" y="21350"/>
                </a:lnTo>
                <a:lnTo>
                  <a:pt x="13810" y="21350"/>
                </a:lnTo>
                <a:lnTo>
                  <a:pt x="15548" y="21600"/>
                </a:lnTo>
                <a:lnTo>
                  <a:pt x="16417" y="21600"/>
                </a:lnTo>
                <a:lnTo>
                  <a:pt x="17512" y="21064"/>
                </a:lnTo>
                <a:lnTo>
                  <a:pt x="18349" y="21064"/>
                </a:lnTo>
                <a:lnTo>
                  <a:pt x="19443" y="20813"/>
                </a:lnTo>
                <a:lnTo>
                  <a:pt x="20506" y="20563"/>
                </a:lnTo>
                <a:lnTo>
                  <a:pt x="21600" y="20313"/>
                </a:lnTo>
                <a:lnTo>
                  <a:pt x="19443" y="20313"/>
                </a:lnTo>
                <a:lnTo>
                  <a:pt x="18156" y="20563"/>
                </a:lnTo>
                <a:lnTo>
                  <a:pt x="12973" y="20563"/>
                </a:lnTo>
                <a:lnTo>
                  <a:pt x="12104" y="20313"/>
                </a:lnTo>
                <a:lnTo>
                  <a:pt x="10365" y="18739"/>
                </a:lnTo>
                <a:lnTo>
                  <a:pt x="9496" y="18739"/>
                </a:lnTo>
                <a:lnTo>
                  <a:pt x="8627" y="18203"/>
                </a:lnTo>
                <a:lnTo>
                  <a:pt x="7983" y="17166"/>
                </a:lnTo>
                <a:lnTo>
                  <a:pt x="8209" y="16128"/>
                </a:lnTo>
                <a:lnTo>
                  <a:pt x="8209" y="13017"/>
                </a:lnTo>
                <a:lnTo>
                  <a:pt x="7983" y="11694"/>
                </a:lnTo>
                <a:lnTo>
                  <a:pt x="7983" y="10657"/>
                </a:lnTo>
                <a:lnTo>
                  <a:pt x="7790" y="9620"/>
                </a:lnTo>
                <a:lnTo>
                  <a:pt x="7339" y="8583"/>
                </a:lnTo>
                <a:lnTo>
                  <a:pt x="7339" y="7546"/>
                </a:lnTo>
                <a:lnTo>
                  <a:pt x="7114" y="6258"/>
                </a:lnTo>
                <a:lnTo>
                  <a:pt x="6470" y="5221"/>
                </a:lnTo>
                <a:lnTo>
                  <a:pt x="5183" y="4935"/>
                </a:lnTo>
                <a:lnTo>
                  <a:pt x="4539" y="3898"/>
                </a:lnTo>
                <a:lnTo>
                  <a:pt x="5183" y="2861"/>
                </a:lnTo>
                <a:lnTo>
                  <a:pt x="5183" y="1824"/>
                </a:lnTo>
                <a:lnTo>
                  <a:pt x="4539" y="787"/>
                </a:lnTo>
                <a:lnTo>
                  <a:pt x="4314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75" name="Freeform 10"/>
          <p:cNvSpPr/>
          <p:nvPr/>
        </p:nvSpPr>
        <p:spPr>
          <a:xfrm>
            <a:off x="796924" y="600074"/>
            <a:ext cx="1801814" cy="403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6" y="0"/>
                </a:moveTo>
                <a:lnTo>
                  <a:pt x="21219" y="247"/>
                </a:lnTo>
                <a:lnTo>
                  <a:pt x="21467" y="493"/>
                </a:lnTo>
                <a:lnTo>
                  <a:pt x="21353" y="740"/>
                </a:lnTo>
                <a:lnTo>
                  <a:pt x="21086" y="987"/>
                </a:lnTo>
                <a:lnTo>
                  <a:pt x="20839" y="1234"/>
                </a:lnTo>
                <a:lnTo>
                  <a:pt x="20706" y="1540"/>
                </a:lnTo>
                <a:lnTo>
                  <a:pt x="20839" y="1787"/>
                </a:lnTo>
                <a:lnTo>
                  <a:pt x="20572" y="2033"/>
                </a:lnTo>
                <a:lnTo>
                  <a:pt x="20059" y="2220"/>
                </a:lnTo>
                <a:lnTo>
                  <a:pt x="20059" y="2714"/>
                </a:lnTo>
                <a:lnTo>
                  <a:pt x="19297" y="2714"/>
                </a:lnTo>
                <a:lnTo>
                  <a:pt x="19430" y="2961"/>
                </a:lnTo>
                <a:lnTo>
                  <a:pt x="19430" y="3207"/>
                </a:lnTo>
                <a:lnTo>
                  <a:pt x="19678" y="3454"/>
                </a:lnTo>
                <a:lnTo>
                  <a:pt x="19944" y="3701"/>
                </a:lnTo>
                <a:lnTo>
                  <a:pt x="20325" y="3947"/>
                </a:lnTo>
                <a:lnTo>
                  <a:pt x="20458" y="4194"/>
                </a:lnTo>
                <a:lnTo>
                  <a:pt x="20458" y="4688"/>
                </a:lnTo>
                <a:lnTo>
                  <a:pt x="20059" y="4934"/>
                </a:lnTo>
                <a:lnTo>
                  <a:pt x="20059" y="5428"/>
                </a:lnTo>
                <a:lnTo>
                  <a:pt x="19944" y="5674"/>
                </a:lnTo>
                <a:lnTo>
                  <a:pt x="19944" y="5921"/>
                </a:lnTo>
                <a:lnTo>
                  <a:pt x="19811" y="6168"/>
                </a:lnTo>
                <a:lnTo>
                  <a:pt x="19564" y="6414"/>
                </a:lnTo>
                <a:lnTo>
                  <a:pt x="19430" y="6661"/>
                </a:lnTo>
                <a:lnTo>
                  <a:pt x="18669" y="6848"/>
                </a:lnTo>
                <a:lnTo>
                  <a:pt x="18155" y="7095"/>
                </a:lnTo>
                <a:lnTo>
                  <a:pt x="17889" y="7588"/>
                </a:lnTo>
                <a:lnTo>
                  <a:pt x="17642" y="7835"/>
                </a:lnTo>
                <a:lnTo>
                  <a:pt x="17375" y="8329"/>
                </a:lnTo>
                <a:lnTo>
                  <a:pt x="17261" y="8575"/>
                </a:lnTo>
                <a:lnTo>
                  <a:pt x="16747" y="8822"/>
                </a:lnTo>
                <a:lnTo>
                  <a:pt x="16614" y="9069"/>
                </a:lnTo>
                <a:lnTo>
                  <a:pt x="16367" y="9384"/>
                </a:lnTo>
                <a:lnTo>
                  <a:pt x="16233" y="9630"/>
                </a:lnTo>
                <a:lnTo>
                  <a:pt x="15967" y="9877"/>
                </a:lnTo>
                <a:lnTo>
                  <a:pt x="15472" y="10370"/>
                </a:lnTo>
                <a:lnTo>
                  <a:pt x="15072" y="10617"/>
                </a:lnTo>
                <a:lnTo>
                  <a:pt x="14692" y="10864"/>
                </a:lnTo>
                <a:lnTo>
                  <a:pt x="14178" y="11051"/>
                </a:lnTo>
                <a:lnTo>
                  <a:pt x="13683" y="11170"/>
                </a:lnTo>
                <a:lnTo>
                  <a:pt x="13169" y="11230"/>
                </a:lnTo>
                <a:lnTo>
                  <a:pt x="12656" y="11298"/>
                </a:lnTo>
                <a:lnTo>
                  <a:pt x="12142" y="11298"/>
                </a:lnTo>
                <a:lnTo>
                  <a:pt x="11628" y="11230"/>
                </a:lnTo>
                <a:lnTo>
                  <a:pt x="8564" y="11230"/>
                </a:lnTo>
                <a:lnTo>
                  <a:pt x="8050" y="11476"/>
                </a:lnTo>
                <a:lnTo>
                  <a:pt x="7536" y="11604"/>
                </a:lnTo>
                <a:lnTo>
                  <a:pt x="6014" y="10617"/>
                </a:lnTo>
                <a:lnTo>
                  <a:pt x="5500" y="10489"/>
                </a:lnTo>
                <a:lnTo>
                  <a:pt x="4986" y="10370"/>
                </a:lnTo>
                <a:lnTo>
                  <a:pt x="4472" y="10124"/>
                </a:lnTo>
                <a:lnTo>
                  <a:pt x="3958" y="9996"/>
                </a:lnTo>
                <a:lnTo>
                  <a:pt x="3445" y="9937"/>
                </a:lnTo>
                <a:lnTo>
                  <a:pt x="2931" y="9937"/>
                </a:lnTo>
                <a:lnTo>
                  <a:pt x="2436" y="9996"/>
                </a:lnTo>
                <a:lnTo>
                  <a:pt x="1408" y="9996"/>
                </a:lnTo>
                <a:lnTo>
                  <a:pt x="761" y="9937"/>
                </a:lnTo>
                <a:lnTo>
                  <a:pt x="247" y="9877"/>
                </a:lnTo>
                <a:lnTo>
                  <a:pt x="761" y="10056"/>
                </a:lnTo>
                <a:lnTo>
                  <a:pt x="1408" y="10183"/>
                </a:lnTo>
                <a:lnTo>
                  <a:pt x="1922" y="10183"/>
                </a:lnTo>
                <a:lnTo>
                  <a:pt x="2036" y="10430"/>
                </a:lnTo>
                <a:lnTo>
                  <a:pt x="2683" y="10549"/>
                </a:lnTo>
                <a:lnTo>
                  <a:pt x="3711" y="10804"/>
                </a:lnTo>
                <a:lnTo>
                  <a:pt x="4225" y="11051"/>
                </a:lnTo>
                <a:lnTo>
                  <a:pt x="4472" y="11298"/>
                </a:lnTo>
                <a:lnTo>
                  <a:pt x="5119" y="11476"/>
                </a:lnTo>
                <a:lnTo>
                  <a:pt x="5633" y="11476"/>
                </a:lnTo>
                <a:lnTo>
                  <a:pt x="6128" y="11604"/>
                </a:lnTo>
                <a:lnTo>
                  <a:pt x="6642" y="11791"/>
                </a:lnTo>
                <a:lnTo>
                  <a:pt x="7022" y="12038"/>
                </a:lnTo>
                <a:lnTo>
                  <a:pt x="7156" y="12285"/>
                </a:lnTo>
                <a:lnTo>
                  <a:pt x="7022" y="12531"/>
                </a:lnTo>
                <a:lnTo>
                  <a:pt x="6775" y="13025"/>
                </a:lnTo>
                <a:lnTo>
                  <a:pt x="6775" y="14131"/>
                </a:lnTo>
                <a:lnTo>
                  <a:pt x="6642" y="14377"/>
                </a:lnTo>
                <a:lnTo>
                  <a:pt x="6128" y="14624"/>
                </a:lnTo>
                <a:lnTo>
                  <a:pt x="5881" y="14871"/>
                </a:lnTo>
                <a:lnTo>
                  <a:pt x="5881" y="15186"/>
                </a:lnTo>
                <a:lnTo>
                  <a:pt x="5633" y="15492"/>
                </a:lnTo>
                <a:lnTo>
                  <a:pt x="5233" y="15798"/>
                </a:lnTo>
                <a:lnTo>
                  <a:pt x="4986" y="16045"/>
                </a:lnTo>
                <a:lnTo>
                  <a:pt x="4853" y="16291"/>
                </a:lnTo>
                <a:lnTo>
                  <a:pt x="4472" y="16598"/>
                </a:lnTo>
                <a:lnTo>
                  <a:pt x="4092" y="16912"/>
                </a:lnTo>
                <a:lnTo>
                  <a:pt x="3711" y="17219"/>
                </a:lnTo>
                <a:lnTo>
                  <a:pt x="3330" y="17465"/>
                </a:lnTo>
                <a:lnTo>
                  <a:pt x="3064" y="17959"/>
                </a:lnTo>
                <a:lnTo>
                  <a:pt x="2931" y="18265"/>
                </a:lnTo>
                <a:lnTo>
                  <a:pt x="2817" y="18580"/>
                </a:lnTo>
                <a:lnTo>
                  <a:pt x="2550" y="18827"/>
                </a:lnTo>
                <a:lnTo>
                  <a:pt x="2303" y="19073"/>
                </a:lnTo>
                <a:lnTo>
                  <a:pt x="2036" y="19320"/>
                </a:lnTo>
                <a:lnTo>
                  <a:pt x="1275" y="19813"/>
                </a:lnTo>
                <a:lnTo>
                  <a:pt x="1142" y="20060"/>
                </a:lnTo>
                <a:lnTo>
                  <a:pt x="894" y="20307"/>
                </a:lnTo>
                <a:lnTo>
                  <a:pt x="761" y="20554"/>
                </a:lnTo>
                <a:lnTo>
                  <a:pt x="514" y="20860"/>
                </a:lnTo>
                <a:lnTo>
                  <a:pt x="247" y="21353"/>
                </a:lnTo>
                <a:lnTo>
                  <a:pt x="0" y="21600"/>
                </a:lnTo>
                <a:lnTo>
                  <a:pt x="381" y="21353"/>
                </a:lnTo>
                <a:lnTo>
                  <a:pt x="647" y="21107"/>
                </a:lnTo>
                <a:lnTo>
                  <a:pt x="1028" y="20800"/>
                </a:lnTo>
                <a:lnTo>
                  <a:pt x="1275" y="20554"/>
                </a:lnTo>
                <a:lnTo>
                  <a:pt x="1541" y="20307"/>
                </a:lnTo>
                <a:lnTo>
                  <a:pt x="2036" y="19813"/>
                </a:lnTo>
                <a:lnTo>
                  <a:pt x="2436" y="19567"/>
                </a:lnTo>
                <a:lnTo>
                  <a:pt x="3197" y="19073"/>
                </a:lnTo>
                <a:lnTo>
                  <a:pt x="3330" y="18827"/>
                </a:lnTo>
                <a:lnTo>
                  <a:pt x="3578" y="18512"/>
                </a:lnTo>
                <a:lnTo>
                  <a:pt x="3825" y="18265"/>
                </a:lnTo>
                <a:lnTo>
                  <a:pt x="4092" y="18018"/>
                </a:lnTo>
                <a:lnTo>
                  <a:pt x="4225" y="17525"/>
                </a:lnTo>
                <a:lnTo>
                  <a:pt x="4472" y="17278"/>
                </a:lnTo>
                <a:lnTo>
                  <a:pt x="4605" y="17032"/>
                </a:lnTo>
                <a:lnTo>
                  <a:pt x="5119" y="16785"/>
                </a:lnTo>
                <a:lnTo>
                  <a:pt x="5633" y="16598"/>
                </a:lnTo>
                <a:lnTo>
                  <a:pt x="5881" y="16351"/>
                </a:lnTo>
                <a:lnTo>
                  <a:pt x="6014" y="16045"/>
                </a:lnTo>
                <a:lnTo>
                  <a:pt x="6261" y="15798"/>
                </a:lnTo>
                <a:lnTo>
                  <a:pt x="6775" y="15551"/>
                </a:lnTo>
                <a:lnTo>
                  <a:pt x="7289" y="15245"/>
                </a:lnTo>
                <a:lnTo>
                  <a:pt x="7669" y="14998"/>
                </a:lnTo>
                <a:lnTo>
                  <a:pt x="7917" y="14752"/>
                </a:lnTo>
                <a:lnTo>
                  <a:pt x="8050" y="14505"/>
                </a:lnTo>
                <a:lnTo>
                  <a:pt x="8183" y="14190"/>
                </a:lnTo>
                <a:lnTo>
                  <a:pt x="8183" y="13697"/>
                </a:lnTo>
                <a:lnTo>
                  <a:pt x="8050" y="13450"/>
                </a:lnTo>
                <a:lnTo>
                  <a:pt x="8050" y="12710"/>
                </a:lnTo>
                <a:lnTo>
                  <a:pt x="8431" y="12463"/>
                </a:lnTo>
                <a:lnTo>
                  <a:pt x="8944" y="12404"/>
                </a:lnTo>
                <a:lnTo>
                  <a:pt x="9458" y="12285"/>
                </a:lnTo>
                <a:lnTo>
                  <a:pt x="9972" y="12216"/>
                </a:lnTo>
                <a:lnTo>
                  <a:pt x="11114" y="12157"/>
                </a:lnTo>
                <a:lnTo>
                  <a:pt x="11761" y="12038"/>
                </a:lnTo>
                <a:lnTo>
                  <a:pt x="12389" y="11970"/>
                </a:lnTo>
                <a:lnTo>
                  <a:pt x="12903" y="11851"/>
                </a:lnTo>
                <a:lnTo>
                  <a:pt x="13683" y="11851"/>
                </a:lnTo>
                <a:lnTo>
                  <a:pt x="14578" y="11723"/>
                </a:lnTo>
                <a:lnTo>
                  <a:pt x="15072" y="11604"/>
                </a:lnTo>
                <a:lnTo>
                  <a:pt x="15586" y="11476"/>
                </a:lnTo>
                <a:lnTo>
                  <a:pt x="16100" y="11230"/>
                </a:lnTo>
                <a:lnTo>
                  <a:pt x="16233" y="10923"/>
                </a:lnTo>
                <a:lnTo>
                  <a:pt x="16481" y="10677"/>
                </a:lnTo>
                <a:lnTo>
                  <a:pt x="16481" y="10302"/>
                </a:lnTo>
                <a:lnTo>
                  <a:pt x="16747" y="9877"/>
                </a:lnTo>
                <a:lnTo>
                  <a:pt x="16995" y="9384"/>
                </a:lnTo>
                <a:lnTo>
                  <a:pt x="17261" y="9137"/>
                </a:lnTo>
                <a:lnTo>
                  <a:pt x="18022" y="9009"/>
                </a:lnTo>
                <a:lnTo>
                  <a:pt x="18536" y="8822"/>
                </a:lnTo>
                <a:lnTo>
                  <a:pt x="19050" y="8575"/>
                </a:lnTo>
                <a:lnTo>
                  <a:pt x="19297" y="8329"/>
                </a:lnTo>
                <a:lnTo>
                  <a:pt x="19430" y="8082"/>
                </a:lnTo>
                <a:lnTo>
                  <a:pt x="19678" y="7776"/>
                </a:lnTo>
                <a:lnTo>
                  <a:pt x="19944" y="7282"/>
                </a:lnTo>
                <a:lnTo>
                  <a:pt x="20059" y="6976"/>
                </a:lnTo>
                <a:lnTo>
                  <a:pt x="20192" y="6729"/>
                </a:lnTo>
                <a:lnTo>
                  <a:pt x="20458" y="6483"/>
                </a:lnTo>
                <a:lnTo>
                  <a:pt x="20706" y="6236"/>
                </a:lnTo>
                <a:lnTo>
                  <a:pt x="20839" y="5989"/>
                </a:lnTo>
                <a:lnTo>
                  <a:pt x="21086" y="5742"/>
                </a:lnTo>
                <a:lnTo>
                  <a:pt x="21086" y="5496"/>
                </a:lnTo>
                <a:lnTo>
                  <a:pt x="21219" y="5249"/>
                </a:lnTo>
                <a:lnTo>
                  <a:pt x="21219" y="4688"/>
                </a:lnTo>
                <a:lnTo>
                  <a:pt x="21086" y="4441"/>
                </a:lnTo>
                <a:lnTo>
                  <a:pt x="21086" y="4194"/>
                </a:lnTo>
                <a:lnTo>
                  <a:pt x="20953" y="3947"/>
                </a:lnTo>
                <a:lnTo>
                  <a:pt x="20706" y="3701"/>
                </a:lnTo>
                <a:lnTo>
                  <a:pt x="20572" y="3454"/>
                </a:lnTo>
                <a:lnTo>
                  <a:pt x="20572" y="2467"/>
                </a:lnTo>
                <a:lnTo>
                  <a:pt x="20839" y="1974"/>
                </a:lnTo>
                <a:lnTo>
                  <a:pt x="21086" y="1727"/>
                </a:lnTo>
                <a:lnTo>
                  <a:pt x="21467" y="1421"/>
                </a:lnTo>
                <a:lnTo>
                  <a:pt x="21600" y="1174"/>
                </a:lnTo>
                <a:lnTo>
                  <a:pt x="21600" y="927"/>
                </a:lnTo>
                <a:lnTo>
                  <a:pt x="21467" y="681"/>
                </a:lnTo>
                <a:lnTo>
                  <a:pt x="21353" y="434"/>
                </a:lnTo>
              </a:path>
            </a:pathLst>
          </a:custGeom>
          <a:solidFill>
            <a:srgbClr val="6D6D6D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76" name="Freeform 13"/>
          <p:cNvSpPr/>
          <p:nvPr/>
        </p:nvSpPr>
        <p:spPr>
          <a:xfrm>
            <a:off x="858837" y="565149"/>
            <a:ext cx="7621589" cy="5494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9" y="0"/>
                </a:moveTo>
                <a:lnTo>
                  <a:pt x="589" y="275"/>
                </a:lnTo>
                <a:lnTo>
                  <a:pt x="774" y="474"/>
                </a:lnTo>
                <a:lnTo>
                  <a:pt x="954" y="680"/>
                </a:lnTo>
                <a:lnTo>
                  <a:pt x="1134" y="880"/>
                </a:lnTo>
                <a:lnTo>
                  <a:pt x="1224" y="1155"/>
                </a:lnTo>
                <a:lnTo>
                  <a:pt x="1408" y="1361"/>
                </a:lnTo>
                <a:lnTo>
                  <a:pt x="1588" y="1629"/>
                </a:lnTo>
                <a:lnTo>
                  <a:pt x="1768" y="1903"/>
                </a:lnTo>
                <a:lnTo>
                  <a:pt x="1953" y="2172"/>
                </a:lnTo>
                <a:lnTo>
                  <a:pt x="2133" y="2309"/>
                </a:lnTo>
                <a:lnTo>
                  <a:pt x="2313" y="2584"/>
                </a:lnTo>
                <a:lnTo>
                  <a:pt x="2497" y="2715"/>
                </a:lnTo>
                <a:lnTo>
                  <a:pt x="2677" y="2783"/>
                </a:lnTo>
                <a:lnTo>
                  <a:pt x="2861" y="2989"/>
                </a:lnTo>
                <a:lnTo>
                  <a:pt x="3041" y="3127"/>
                </a:lnTo>
                <a:lnTo>
                  <a:pt x="3176" y="3395"/>
                </a:lnTo>
                <a:lnTo>
                  <a:pt x="3356" y="3532"/>
                </a:lnTo>
                <a:lnTo>
                  <a:pt x="3541" y="3670"/>
                </a:lnTo>
                <a:lnTo>
                  <a:pt x="3631" y="4144"/>
                </a:lnTo>
                <a:lnTo>
                  <a:pt x="3766" y="4412"/>
                </a:lnTo>
                <a:lnTo>
                  <a:pt x="3950" y="4550"/>
                </a:lnTo>
                <a:lnTo>
                  <a:pt x="4130" y="4756"/>
                </a:lnTo>
                <a:lnTo>
                  <a:pt x="4265" y="5024"/>
                </a:lnTo>
                <a:lnTo>
                  <a:pt x="4450" y="5024"/>
                </a:lnTo>
                <a:lnTo>
                  <a:pt x="4585" y="5299"/>
                </a:lnTo>
                <a:lnTo>
                  <a:pt x="4765" y="5436"/>
                </a:lnTo>
                <a:lnTo>
                  <a:pt x="4944" y="5567"/>
                </a:lnTo>
                <a:lnTo>
                  <a:pt x="5129" y="5773"/>
                </a:lnTo>
                <a:lnTo>
                  <a:pt x="5309" y="5773"/>
                </a:lnTo>
                <a:lnTo>
                  <a:pt x="5489" y="5910"/>
                </a:lnTo>
                <a:lnTo>
                  <a:pt x="5718" y="6048"/>
                </a:lnTo>
                <a:lnTo>
                  <a:pt x="5898" y="6316"/>
                </a:lnTo>
                <a:lnTo>
                  <a:pt x="6083" y="6385"/>
                </a:lnTo>
                <a:lnTo>
                  <a:pt x="6263" y="6659"/>
                </a:lnTo>
                <a:lnTo>
                  <a:pt x="6353" y="6996"/>
                </a:lnTo>
                <a:lnTo>
                  <a:pt x="6582" y="7271"/>
                </a:lnTo>
                <a:lnTo>
                  <a:pt x="6807" y="7470"/>
                </a:lnTo>
                <a:lnTo>
                  <a:pt x="7032" y="7745"/>
                </a:lnTo>
                <a:lnTo>
                  <a:pt x="7216" y="7814"/>
                </a:lnTo>
                <a:lnTo>
                  <a:pt x="7441" y="8013"/>
                </a:lnTo>
                <a:lnTo>
                  <a:pt x="7626" y="8288"/>
                </a:lnTo>
                <a:lnTo>
                  <a:pt x="8031" y="8425"/>
                </a:lnTo>
                <a:lnTo>
                  <a:pt x="8215" y="8625"/>
                </a:lnTo>
                <a:lnTo>
                  <a:pt x="8305" y="8968"/>
                </a:lnTo>
                <a:lnTo>
                  <a:pt x="8350" y="9443"/>
                </a:lnTo>
                <a:lnTo>
                  <a:pt x="8575" y="9711"/>
                </a:lnTo>
                <a:lnTo>
                  <a:pt x="8805" y="9780"/>
                </a:lnTo>
                <a:lnTo>
                  <a:pt x="9030" y="9848"/>
                </a:lnTo>
                <a:lnTo>
                  <a:pt x="9214" y="10054"/>
                </a:lnTo>
                <a:lnTo>
                  <a:pt x="9394" y="10254"/>
                </a:lnTo>
                <a:lnTo>
                  <a:pt x="9574" y="10391"/>
                </a:lnTo>
                <a:lnTo>
                  <a:pt x="9848" y="10391"/>
                </a:lnTo>
                <a:lnTo>
                  <a:pt x="10208" y="10529"/>
                </a:lnTo>
                <a:lnTo>
                  <a:pt x="10303" y="11071"/>
                </a:lnTo>
                <a:lnTo>
                  <a:pt x="10393" y="11346"/>
                </a:lnTo>
                <a:lnTo>
                  <a:pt x="10618" y="11614"/>
                </a:lnTo>
                <a:lnTo>
                  <a:pt x="10802" y="11752"/>
                </a:lnTo>
                <a:lnTo>
                  <a:pt x="10847" y="12020"/>
                </a:lnTo>
                <a:lnTo>
                  <a:pt x="10892" y="12295"/>
                </a:lnTo>
                <a:lnTo>
                  <a:pt x="10982" y="12563"/>
                </a:lnTo>
                <a:lnTo>
                  <a:pt x="11117" y="12906"/>
                </a:lnTo>
                <a:lnTo>
                  <a:pt x="11252" y="13243"/>
                </a:lnTo>
                <a:lnTo>
                  <a:pt x="11297" y="13518"/>
                </a:lnTo>
                <a:lnTo>
                  <a:pt x="11347" y="13786"/>
                </a:lnTo>
                <a:lnTo>
                  <a:pt x="11437" y="14061"/>
                </a:lnTo>
                <a:lnTo>
                  <a:pt x="11662" y="14329"/>
                </a:lnTo>
                <a:lnTo>
                  <a:pt x="11846" y="14467"/>
                </a:lnTo>
                <a:lnTo>
                  <a:pt x="11981" y="14741"/>
                </a:lnTo>
                <a:lnTo>
                  <a:pt x="11617" y="14741"/>
                </a:lnTo>
                <a:lnTo>
                  <a:pt x="11392" y="14673"/>
                </a:lnTo>
                <a:lnTo>
                  <a:pt x="11207" y="14604"/>
                </a:lnTo>
                <a:lnTo>
                  <a:pt x="10847" y="14604"/>
                </a:lnTo>
                <a:lnTo>
                  <a:pt x="10663" y="14398"/>
                </a:lnTo>
                <a:lnTo>
                  <a:pt x="10438" y="14329"/>
                </a:lnTo>
                <a:lnTo>
                  <a:pt x="10258" y="14329"/>
                </a:lnTo>
                <a:lnTo>
                  <a:pt x="10073" y="14467"/>
                </a:lnTo>
                <a:lnTo>
                  <a:pt x="9893" y="14535"/>
                </a:lnTo>
                <a:lnTo>
                  <a:pt x="8985" y="14535"/>
                </a:lnTo>
                <a:lnTo>
                  <a:pt x="8760" y="14604"/>
                </a:lnTo>
                <a:lnTo>
                  <a:pt x="8530" y="14604"/>
                </a:lnTo>
                <a:lnTo>
                  <a:pt x="8350" y="14467"/>
                </a:lnTo>
                <a:lnTo>
                  <a:pt x="8121" y="14398"/>
                </a:lnTo>
                <a:lnTo>
                  <a:pt x="7806" y="14467"/>
                </a:lnTo>
                <a:lnTo>
                  <a:pt x="7626" y="14604"/>
                </a:lnTo>
                <a:lnTo>
                  <a:pt x="7441" y="14741"/>
                </a:lnTo>
                <a:lnTo>
                  <a:pt x="7261" y="14810"/>
                </a:lnTo>
                <a:lnTo>
                  <a:pt x="5853" y="14810"/>
                </a:lnTo>
                <a:lnTo>
                  <a:pt x="5673" y="14878"/>
                </a:lnTo>
                <a:lnTo>
                  <a:pt x="5489" y="15010"/>
                </a:lnTo>
                <a:lnTo>
                  <a:pt x="4585" y="15010"/>
                </a:lnTo>
                <a:lnTo>
                  <a:pt x="4400" y="14941"/>
                </a:lnTo>
                <a:lnTo>
                  <a:pt x="4220" y="14741"/>
                </a:lnTo>
                <a:lnTo>
                  <a:pt x="4085" y="14467"/>
                </a:lnTo>
                <a:lnTo>
                  <a:pt x="3901" y="14267"/>
                </a:lnTo>
                <a:lnTo>
                  <a:pt x="3721" y="14198"/>
                </a:lnTo>
                <a:lnTo>
                  <a:pt x="3541" y="14061"/>
                </a:lnTo>
                <a:lnTo>
                  <a:pt x="3266" y="13992"/>
                </a:lnTo>
                <a:lnTo>
                  <a:pt x="3086" y="13855"/>
                </a:lnTo>
                <a:lnTo>
                  <a:pt x="2906" y="13855"/>
                </a:lnTo>
                <a:lnTo>
                  <a:pt x="2722" y="13718"/>
                </a:lnTo>
                <a:lnTo>
                  <a:pt x="2497" y="13381"/>
                </a:lnTo>
                <a:lnTo>
                  <a:pt x="2313" y="13243"/>
                </a:lnTo>
                <a:lnTo>
                  <a:pt x="2088" y="13243"/>
                </a:lnTo>
                <a:lnTo>
                  <a:pt x="1908" y="13112"/>
                </a:lnTo>
                <a:lnTo>
                  <a:pt x="1678" y="12838"/>
                </a:lnTo>
                <a:lnTo>
                  <a:pt x="1363" y="12563"/>
                </a:lnTo>
                <a:lnTo>
                  <a:pt x="1179" y="12363"/>
                </a:lnTo>
                <a:lnTo>
                  <a:pt x="999" y="12295"/>
                </a:lnTo>
                <a:lnTo>
                  <a:pt x="819" y="12089"/>
                </a:lnTo>
                <a:lnTo>
                  <a:pt x="679" y="11820"/>
                </a:lnTo>
                <a:lnTo>
                  <a:pt x="499" y="11477"/>
                </a:lnTo>
                <a:lnTo>
                  <a:pt x="274" y="11140"/>
                </a:lnTo>
                <a:lnTo>
                  <a:pt x="90" y="10934"/>
                </a:lnTo>
                <a:lnTo>
                  <a:pt x="180" y="11209"/>
                </a:lnTo>
                <a:lnTo>
                  <a:pt x="364" y="11408"/>
                </a:lnTo>
                <a:lnTo>
                  <a:pt x="634" y="11958"/>
                </a:lnTo>
                <a:lnTo>
                  <a:pt x="819" y="12226"/>
                </a:lnTo>
                <a:lnTo>
                  <a:pt x="999" y="12363"/>
                </a:lnTo>
                <a:lnTo>
                  <a:pt x="1224" y="12563"/>
                </a:lnTo>
                <a:lnTo>
                  <a:pt x="1408" y="12700"/>
                </a:lnTo>
                <a:lnTo>
                  <a:pt x="1588" y="12906"/>
                </a:lnTo>
                <a:lnTo>
                  <a:pt x="1768" y="13044"/>
                </a:lnTo>
                <a:lnTo>
                  <a:pt x="1953" y="13175"/>
                </a:lnTo>
                <a:lnTo>
                  <a:pt x="2133" y="13243"/>
                </a:lnTo>
                <a:lnTo>
                  <a:pt x="2313" y="13449"/>
                </a:lnTo>
                <a:lnTo>
                  <a:pt x="2497" y="13655"/>
                </a:lnTo>
                <a:lnTo>
                  <a:pt x="2722" y="13924"/>
                </a:lnTo>
                <a:lnTo>
                  <a:pt x="3086" y="13924"/>
                </a:lnTo>
                <a:lnTo>
                  <a:pt x="3266" y="14198"/>
                </a:lnTo>
                <a:lnTo>
                  <a:pt x="3496" y="14267"/>
                </a:lnTo>
                <a:lnTo>
                  <a:pt x="3676" y="14329"/>
                </a:lnTo>
                <a:lnTo>
                  <a:pt x="4040" y="14535"/>
                </a:lnTo>
                <a:lnTo>
                  <a:pt x="4220" y="14810"/>
                </a:lnTo>
                <a:lnTo>
                  <a:pt x="4450" y="15147"/>
                </a:lnTo>
                <a:lnTo>
                  <a:pt x="4175" y="15215"/>
                </a:lnTo>
                <a:lnTo>
                  <a:pt x="3950" y="15010"/>
                </a:lnTo>
                <a:lnTo>
                  <a:pt x="3766" y="14941"/>
                </a:lnTo>
                <a:lnTo>
                  <a:pt x="3586" y="15010"/>
                </a:lnTo>
                <a:lnTo>
                  <a:pt x="3406" y="15147"/>
                </a:lnTo>
                <a:lnTo>
                  <a:pt x="3176" y="15147"/>
                </a:lnTo>
                <a:lnTo>
                  <a:pt x="2812" y="15078"/>
                </a:lnTo>
                <a:lnTo>
                  <a:pt x="2632" y="14941"/>
                </a:lnTo>
                <a:lnTo>
                  <a:pt x="2452" y="15010"/>
                </a:lnTo>
                <a:lnTo>
                  <a:pt x="2268" y="15147"/>
                </a:lnTo>
                <a:lnTo>
                  <a:pt x="2088" y="15215"/>
                </a:lnTo>
                <a:lnTo>
                  <a:pt x="1768" y="15421"/>
                </a:lnTo>
                <a:lnTo>
                  <a:pt x="1633" y="15896"/>
                </a:lnTo>
                <a:lnTo>
                  <a:pt x="1453" y="16033"/>
                </a:lnTo>
                <a:lnTo>
                  <a:pt x="1269" y="16095"/>
                </a:lnTo>
                <a:lnTo>
                  <a:pt x="1089" y="16033"/>
                </a:lnTo>
                <a:lnTo>
                  <a:pt x="544" y="16033"/>
                </a:lnTo>
                <a:lnTo>
                  <a:pt x="724" y="16164"/>
                </a:lnTo>
                <a:lnTo>
                  <a:pt x="909" y="16301"/>
                </a:lnTo>
                <a:lnTo>
                  <a:pt x="1269" y="16301"/>
                </a:lnTo>
                <a:lnTo>
                  <a:pt x="1453" y="16164"/>
                </a:lnTo>
                <a:lnTo>
                  <a:pt x="1633" y="15896"/>
                </a:lnTo>
                <a:lnTo>
                  <a:pt x="1863" y="15621"/>
                </a:lnTo>
                <a:lnTo>
                  <a:pt x="2043" y="15484"/>
                </a:lnTo>
                <a:lnTo>
                  <a:pt x="2223" y="15284"/>
                </a:lnTo>
                <a:lnTo>
                  <a:pt x="2452" y="15215"/>
                </a:lnTo>
                <a:lnTo>
                  <a:pt x="3356" y="15215"/>
                </a:lnTo>
                <a:lnTo>
                  <a:pt x="3541" y="15147"/>
                </a:lnTo>
                <a:lnTo>
                  <a:pt x="3766" y="15078"/>
                </a:lnTo>
                <a:lnTo>
                  <a:pt x="3950" y="15215"/>
                </a:lnTo>
                <a:lnTo>
                  <a:pt x="4130" y="15284"/>
                </a:lnTo>
                <a:lnTo>
                  <a:pt x="4355" y="15353"/>
                </a:lnTo>
                <a:lnTo>
                  <a:pt x="4540" y="15353"/>
                </a:lnTo>
                <a:lnTo>
                  <a:pt x="4675" y="15078"/>
                </a:lnTo>
                <a:lnTo>
                  <a:pt x="4854" y="15010"/>
                </a:lnTo>
                <a:lnTo>
                  <a:pt x="5039" y="15147"/>
                </a:lnTo>
                <a:lnTo>
                  <a:pt x="5219" y="15353"/>
                </a:lnTo>
                <a:lnTo>
                  <a:pt x="5399" y="15484"/>
                </a:lnTo>
                <a:lnTo>
                  <a:pt x="5583" y="15484"/>
                </a:lnTo>
                <a:lnTo>
                  <a:pt x="5763" y="15621"/>
                </a:lnTo>
                <a:lnTo>
                  <a:pt x="5988" y="15758"/>
                </a:lnTo>
                <a:lnTo>
                  <a:pt x="6173" y="15827"/>
                </a:lnTo>
                <a:lnTo>
                  <a:pt x="6353" y="15896"/>
                </a:lnTo>
                <a:lnTo>
                  <a:pt x="6672" y="15964"/>
                </a:lnTo>
                <a:lnTo>
                  <a:pt x="6942" y="16033"/>
                </a:lnTo>
                <a:lnTo>
                  <a:pt x="7127" y="16301"/>
                </a:lnTo>
                <a:lnTo>
                  <a:pt x="7172" y="16576"/>
                </a:lnTo>
                <a:lnTo>
                  <a:pt x="7531" y="16913"/>
                </a:lnTo>
                <a:lnTo>
                  <a:pt x="7716" y="17119"/>
                </a:lnTo>
                <a:lnTo>
                  <a:pt x="7851" y="17593"/>
                </a:lnTo>
                <a:lnTo>
                  <a:pt x="7986" y="17862"/>
                </a:lnTo>
                <a:lnTo>
                  <a:pt x="7626" y="17930"/>
                </a:lnTo>
                <a:lnTo>
                  <a:pt x="7441" y="18136"/>
                </a:lnTo>
                <a:lnTo>
                  <a:pt x="7306" y="18405"/>
                </a:lnTo>
                <a:lnTo>
                  <a:pt x="7261" y="18748"/>
                </a:lnTo>
                <a:lnTo>
                  <a:pt x="6852" y="18954"/>
                </a:lnTo>
                <a:lnTo>
                  <a:pt x="6488" y="19016"/>
                </a:lnTo>
                <a:lnTo>
                  <a:pt x="6263" y="19222"/>
                </a:lnTo>
                <a:lnTo>
                  <a:pt x="6038" y="19559"/>
                </a:lnTo>
                <a:lnTo>
                  <a:pt x="5853" y="19697"/>
                </a:lnTo>
                <a:lnTo>
                  <a:pt x="5673" y="19765"/>
                </a:lnTo>
                <a:lnTo>
                  <a:pt x="5309" y="19765"/>
                </a:lnTo>
                <a:lnTo>
                  <a:pt x="5129" y="19834"/>
                </a:lnTo>
                <a:lnTo>
                  <a:pt x="4765" y="19902"/>
                </a:lnTo>
                <a:lnTo>
                  <a:pt x="4585" y="19971"/>
                </a:lnTo>
                <a:lnTo>
                  <a:pt x="4310" y="20040"/>
                </a:lnTo>
                <a:lnTo>
                  <a:pt x="3856" y="20040"/>
                </a:lnTo>
                <a:lnTo>
                  <a:pt x="3676" y="20108"/>
                </a:lnTo>
                <a:lnTo>
                  <a:pt x="3451" y="20239"/>
                </a:lnTo>
                <a:lnTo>
                  <a:pt x="3266" y="20377"/>
                </a:lnTo>
                <a:lnTo>
                  <a:pt x="3086" y="20514"/>
                </a:lnTo>
                <a:lnTo>
                  <a:pt x="2906" y="20583"/>
                </a:lnTo>
                <a:lnTo>
                  <a:pt x="2632" y="20583"/>
                </a:lnTo>
                <a:lnTo>
                  <a:pt x="2452" y="20651"/>
                </a:lnTo>
                <a:lnTo>
                  <a:pt x="2268" y="20651"/>
                </a:lnTo>
                <a:lnTo>
                  <a:pt x="2088" y="20720"/>
                </a:lnTo>
                <a:lnTo>
                  <a:pt x="1044" y="20720"/>
                </a:lnTo>
                <a:lnTo>
                  <a:pt x="864" y="20782"/>
                </a:lnTo>
                <a:lnTo>
                  <a:pt x="679" y="20851"/>
                </a:lnTo>
                <a:lnTo>
                  <a:pt x="364" y="20851"/>
                </a:lnTo>
                <a:lnTo>
                  <a:pt x="180" y="20920"/>
                </a:lnTo>
                <a:lnTo>
                  <a:pt x="0" y="21194"/>
                </a:lnTo>
                <a:lnTo>
                  <a:pt x="180" y="21194"/>
                </a:lnTo>
                <a:lnTo>
                  <a:pt x="364" y="21057"/>
                </a:lnTo>
                <a:lnTo>
                  <a:pt x="544" y="20920"/>
                </a:lnTo>
                <a:lnTo>
                  <a:pt x="724" y="20851"/>
                </a:lnTo>
                <a:lnTo>
                  <a:pt x="909" y="20851"/>
                </a:lnTo>
                <a:lnTo>
                  <a:pt x="1089" y="20782"/>
                </a:lnTo>
                <a:lnTo>
                  <a:pt x="1269" y="20720"/>
                </a:lnTo>
                <a:lnTo>
                  <a:pt x="1453" y="20651"/>
                </a:lnTo>
                <a:lnTo>
                  <a:pt x="1818" y="20651"/>
                </a:lnTo>
                <a:lnTo>
                  <a:pt x="2088" y="20720"/>
                </a:lnTo>
                <a:lnTo>
                  <a:pt x="2812" y="20720"/>
                </a:lnTo>
                <a:lnTo>
                  <a:pt x="2996" y="20651"/>
                </a:lnTo>
                <a:lnTo>
                  <a:pt x="3176" y="20651"/>
                </a:lnTo>
                <a:lnTo>
                  <a:pt x="3406" y="20583"/>
                </a:lnTo>
                <a:lnTo>
                  <a:pt x="3586" y="20377"/>
                </a:lnTo>
                <a:lnTo>
                  <a:pt x="3766" y="20239"/>
                </a:lnTo>
                <a:lnTo>
                  <a:pt x="4175" y="20239"/>
                </a:lnTo>
                <a:lnTo>
                  <a:pt x="4355" y="20108"/>
                </a:lnTo>
                <a:lnTo>
                  <a:pt x="4585" y="20040"/>
                </a:lnTo>
                <a:lnTo>
                  <a:pt x="5129" y="20040"/>
                </a:lnTo>
                <a:lnTo>
                  <a:pt x="5354" y="19971"/>
                </a:lnTo>
                <a:lnTo>
                  <a:pt x="5538" y="19902"/>
                </a:lnTo>
                <a:lnTo>
                  <a:pt x="5763" y="19971"/>
                </a:lnTo>
                <a:lnTo>
                  <a:pt x="5988" y="19971"/>
                </a:lnTo>
                <a:lnTo>
                  <a:pt x="6173" y="19834"/>
                </a:lnTo>
                <a:lnTo>
                  <a:pt x="6308" y="19559"/>
                </a:lnTo>
                <a:lnTo>
                  <a:pt x="6398" y="19291"/>
                </a:lnTo>
                <a:lnTo>
                  <a:pt x="6582" y="19222"/>
                </a:lnTo>
                <a:lnTo>
                  <a:pt x="6852" y="19154"/>
                </a:lnTo>
                <a:lnTo>
                  <a:pt x="7032" y="19016"/>
                </a:lnTo>
                <a:lnTo>
                  <a:pt x="7216" y="18817"/>
                </a:lnTo>
                <a:lnTo>
                  <a:pt x="7396" y="18611"/>
                </a:lnTo>
                <a:lnTo>
                  <a:pt x="7576" y="18342"/>
                </a:lnTo>
                <a:lnTo>
                  <a:pt x="7761" y="18274"/>
                </a:lnTo>
                <a:lnTo>
                  <a:pt x="7941" y="18068"/>
                </a:lnTo>
                <a:lnTo>
                  <a:pt x="8121" y="17930"/>
                </a:lnTo>
                <a:lnTo>
                  <a:pt x="8305" y="17862"/>
                </a:lnTo>
                <a:lnTo>
                  <a:pt x="8485" y="17999"/>
                </a:lnTo>
                <a:lnTo>
                  <a:pt x="8670" y="18068"/>
                </a:lnTo>
                <a:lnTo>
                  <a:pt x="8850" y="18068"/>
                </a:lnTo>
                <a:lnTo>
                  <a:pt x="9030" y="18136"/>
                </a:lnTo>
                <a:lnTo>
                  <a:pt x="9349" y="18205"/>
                </a:lnTo>
                <a:lnTo>
                  <a:pt x="9529" y="18205"/>
                </a:lnTo>
                <a:lnTo>
                  <a:pt x="9803" y="18274"/>
                </a:lnTo>
                <a:lnTo>
                  <a:pt x="10028" y="18342"/>
                </a:lnTo>
                <a:lnTo>
                  <a:pt x="10208" y="18473"/>
                </a:lnTo>
                <a:lnTo>
                  <a:pt x="10393" y="18611"/>
                </a:lnTo>
                <a:lnTo>
                  <a:pt x="10573" y="18748"/>
                </a:lnTo>
                <a:lnTo>
                  <a:pt x="10753" y="18817"/>
                </a:lnTo>
                <a:lnTo>
                  <a:pt x="10937" y="18817"/>
                </a:lnTo>
                <a:lnTo>
                  <a:pt x="11117" y="18954"/>
                </a:lnTo>
                <a:lnTo>
                  <a:pt x="11297" y="19085"/>
                </a:lnTo>
                <a:lnTo>
                  <a:pt x="11482" y="19291"/>
                </a:lnTo>
                <a:lnTo>
                  <a:pt x="11752" y="19359"/>
                </a:lnTo>
                <a:lnTo>
                  <a:pt x="11936" y="19359"/>
                </a:lnTo>
                <a:lnTo>
                  <a:pt x="12116" y="19559"/>
                </a:lnTo>
                <a:lnTo>
                  <a:pt x="12296" y="19697"/>
                </a:lnTo>
                <a:lnTo>
                  <a:pt x="12480" y="19765"/>
                </a:lnTo>
                <a:lnTo>
                  <a:pt x="12705" y="19902"/>
                </a:lnTo>
                <a:lnTo>
                  <a:pt x="12885" y="19971"/>
                </a:lnTo>
                <a:lnTo>
                  <a:pt x="13524" y="19971"/>
                </a:lnTo>
                <a:lnTo>
                  <a:pt x="13749" y="20040"/>
                </a:lnTo>
                <a:lnTo>
                  <a:pt x="13979" y="20239"/>
                </a:lnTo>
                <a:lnTo>
                  <a:pt x="14204" y="20308"/>
                </a:lnTo>
                <a:lnTo>
                  <a:pt x="15067" y="20308"/>
                </a:lnTo>
                <a:lnTo>
                  <a:pt x="15247" y="20377"/>
                </a:lnTo>
                <a:lnTo>
                  <a:pt x="15472" y="20583"/>
                </a:lnTo>
                <a:lnTo>
                  <a:pt x="15657" y="20651"/>
                </a:lnTo>
                <a:lnTo>
                  <a:pt x="15837" y="20720"/>
                </a:lnTo>
                <a:lnTo>
                  <a:pt x="16066" y="20782"/>
                </a:lnTo>
                <a:lnTo>
                  <a:pt x="16471" y="20782"/>
                </a:lnTo>
                <a:lnTo>
                  <a:pt x="16656" y="20851"/>
                </a:lnTo>
                <a:lnTo>
                  <a:pt x="16835" y="21057"/>
                </a:lnTo>
                <a:lnTo>
                  <a:pt x="17470" y="21057"/>
                </a:lnTo>
                <a:lnTo>
                  <a:pt x="17699" y="21126"/>
                </a:lnTo>
                <a:lnTo>
                  <a:pt x="18694" y="21126"/>
                </a:lnTo>
                <a:lnTo>
                  <a:pt x="18923" y="21325"/>
                </a:lnTo>
                <a:lnTo>
                  <a:pt x="19148" y="21531"/>
                </a:lnTo>
                <a:lnTo>
                  <a:pt x="20376" y="21531"/>
                </a:lnTo>
                <a:lnTo>
                  <a:pt x="20601" y="21600"/>
                </a:lnTo>
                <a:lnTo>
                  <a:pt x="20831" y="21600"/>
                </a:lnTo>
                <a:lnTo>
                  <a:pt x="20237" y="21600"/>
                </a:lnTo>
                <a:lnTo>
                  <a:pt x="19877" y="21463"/>
                </a:lnTo>
                <a:lnTo>
                  <a:pt x="19647" y="21394"/>
                </a:lnTo>
                <a:lnTo>
                  <a:pt x="19287" y="21463"/>
                </a:lnTo>
                <a:lnTo>
                  <a:pt x="19103" y="21531"/>
                </a:lnTo>
                <a:lnTo>
                  <a:pt x="18923" y="21463"/>
                </a:lnTo>
                <a:lnTo>
                  <a:pt x="18833" y="21194"/>
                </a:lnTo>
                <a:lnTo>
                  <a:pt x="18424" y="21057"/>
                </a:lnTo>
                <a:lnTo>
                  <a:pt x="18244" y="21057"/>
                </a:lnTo>
                <a:lnTo>
                  <a:pt x="18014" y="20988"/>
                </a:lnTo>
                <a:lnTo>
                  <a:pt x="17744" y="20920"/>
                </a:lnTo>
                <a:lnTo>
                  <a:pt x="17380" y="20851"/>
                </a:lnTo>
                <a:lnTo>
                  <a:pt x="17155" y="20782"/>
                </a:lnTo>
                <a:lnTo>
                  <a:pt x="16970" y="20782"/>
                </a:lnTo>
                <a:lnTo>
                  <a:pt x="16701" y="20851"/>
                </a:lnTo>
                <a:lnTo>
                  <a:pt x="16201" y="20851"/>
                </a:lnTo>
                <a:lnTo>
                  <a:pt x="15972" y="20583"/>
                </a:lnTo>
                <a:lnTo>
                  <a:pt x="15792" y="20583"/>
                </a:lnTo>
                <a:lnTo>
                  <a:pt x="15472" y="20514"/>
                </a:lnTo>
                <a:lnTo>
                  <a:pt x="15112" y="20514"/>
                </a:lnTo>
                <a:lnTo>
                  <a:pt x="14928" y="20377"/>
                </a:lnTo>
                <a:lnTo>
                  <a:pt x="14703" y="20171"/>
                </a:lnTo>
                <a:lnTo>
                  <a:pt x="14523" y="20040"/>
                </a:lnTo>
                <a:lnTo>
                  <a:pt x="14339" y="19971"/>
                </a:lnTo>
                <a:lnTo>
                  <a:pt x="13979" y="19971"/>
                </a:lnTo>
                <a:lnTo>
                  <a:pt x="13794" y="19902"/>
                </a:lnTo>
                <a:lnTo>
                  <a:pt x="13524" y="19834"/>
                </a:lnTo>
                <a:lnTo>
                  <a:pt x="13250" y="19765"/>
                </a:lnTo>
                <a:lnTo>
                  <a:pt x="13070" y="19628"/>
                </a:lnTo>
                <a:lnTo>
                  <a:pt x="12840" y="19497"/>
                </a:lnTo>
                <a:lnTo>
                  <a:pt x="11981" y="19497"/>
                </a:lnTo>
                <a:lnTo>
                  <a:pt x="11617" y="19428"/>
                </a:lnTo>
                <a:lnTo>
                  <a:pt x="11437" y="19085"/>
                </a:lnTo>
                <a:lnTo>
                  <a:pt x="11252" y="18817"/>
                </a:lnTo>
                <a:lnTo>
                  <a:pt x="10663" y="18817"/>
                </a:lnTo>
                <a:lnTo>
                  <a:pt x="10303" y="18405"/>
                </a:lnTo>
                <a:lnTo>
                  <a:pt x="10073" y="18136"/>
                </a:lnTo>
                <a:lnTo>
                  <a:pt x="9848" y="17999"/>
                </a:lnTo>
                <a:lnTo>
                  <a:pt x="8850" y="17999"/>
                </a:lnTo>
                <a:lnTo>
                  <a:pt x="8670" y="17862"/>
                </a:lnTo>
                <a:lnTo>
                  <a:pt x="8170" y="17731"/>
                </a:lnTo>
                <a:lnTo>
                  <a:pt x="7716" y="17525"/>
                </a:lnTo>
                <a:lnTo>
                  <a:pt x="7626" y="17250"/>
                </a:lnTo>
                <a:lnTo>
                  <a:pt x="7671" y="16982"/>
                </a:lnTo>
                <a:lnTo>
                  <a:pt x="7531" y="16707"/>
                </a:lnTo>
                <a:lnTo>
                  <a:pt x="7396" y="16439"/>
                </a:lnTo>
                <a:lnTo>
                  <a:pt x="7261" y="16164"/>
                </a:lnTo>
                <a:lnTo>
                  <a:pt x="7077" y="15964"/>
                </a:lnTo>
                <a:lnTo>
                  <a:pt x="6897" y="15827"/>
                </a:lnTo>
                <a:lnTo>
                  <a:pt x="6717" y="15758"/>
                </a:lnTo>
                <a:lnTo>
                  <a:pt x="6353" y="15552"/>
                </a:lnTo>
                <a:lnTo>
                  <a:pt x="6173" y="15552"/>
                </a:lnTo>
                <a:lnTo>
                  <a:pt x="5988" y="15484"/>
                </a:lnTo>
                <a:lnTo>
                  <a:pt x="5763" y="15421"/>
                </a:lnTo>
                <a:lnTo>
                  <a:pt x="5444" y="15421"/>
                </a:lnTo>
                <a:lnTo>
                  <a:pt x="5264" y="15284"/>
                </a:lnTo>
                <a:lnTo>
                  <a:pt x="5084" y="15215"/>
                </a:lnTo>
                <a:lnTo>
                  <a:pt x="5354" y="15147"/>
                </a:lnTo>
                <a:lnTo>
                  <a:pt x="5538" y="15010"/>
                </a:lnTo>
                <a:lnTo>
                  <a:pt x="5718" y="14941"/>
                </a:lnTo>
                <a:lnTo>
                  <a:pt x="6897" y="14941"/>
                </a:lnTo>
                <a:lnTo>
                  <a:pt x="7077" y="14878"/>
                </a:lnTo>
                <a:lnTo>
                  <a:pt x="7441" y="14878"/>
                </a:lnTo>
                <a:lnTo>
                  <a:pt x="7851" y="14810"/>
                </a:lnTo>
                <a:lnTo>
                  <a:pt x="8031" y="14673"/>
                </a:lnTo>
                <a:lnTo>
                  <a:pt x="8215" y="14604"/>
                </a:lnTo>
                <a:lnTo>
                  <a:pt x="8850" y="14604"/>
                </a:lnTo>
                <a:lnTo>
                  <a:pt x="9120" y="14535"/>
                </a:lnTo>
                <a:lnTo>
                  <a:pt x="9304" y="14467"/>
                </a:lnTo>
                <a:lnTo>
                  <a:pt x="9664" y="14467"/>
                </a:lnTo>
                <a:lnTo>
                  <a:pt x="9848" y="14604"/>
                </a:lnTo>
                <a:lnTo>
                  <a:pt x="10073" y="14673"/>
                </a:lnTo>
                <a:lnTo>
                  <a:pt x="10847" y="14673"/>
                </a:lnTo>
                <a:lnTo>
                  <a:pt x="11027" y="14741"/>
                </a:lnTo>
                <a:lnTo>
                  <a:pt x="11572" y="14741"/>
                </a:lnTo>
                <a:lnTo>
                  <a:pt x="11752" y="14941"/>
                </a:lnTo>
                <a:lnTo>
                  <a:pt x="12116" y="15078"/>
                </a:lnTo>
                <a:lnTo>
                  <a:pt x="12296" y="15147"/>
                </a:lnTo>
                <a:lnTo>
                  <a:pt x="12525" y="15215"/>
                </a:lnTo>
                <a:lnTo>
                  <a:pt x="12705" y="15215"/>
                </a:lnTo>
                <a:lnTo>
                  <a:pt x="12840" y="15484"/>
                </a:lnTo>
                <a:lnTo>
                  <a:pt x="13070" y="15758"/>
                </a:lnTo>
                <a:lnTo>
                  <a:pt x="13340" y="15827"/>
                </a:lnTo>
                <a:lnTo>
                  <a:pt x="13524" y="15896"/>
                </a:lnTo>
                <a:lnTo>
                  <a:pt x="13704" y="16033"/>
                </a:lnTo>
                <a:lnTo>
                  <a:pt x="13884" y="16301"/>
                </a:lnTo>
                <a:lnTo>
                  <a:pt x="14069" y="16439"/>
                </a:lnTo>
                <a:lnTo>
                  <a:pt x="14249" y="16507"/>
                </a:lnTo>
                <a:lnTo>
                  <a:pt x="14478" y="16576"/>
                </a:lnTo>
                <a:lnTo>
                  <a:pt x="14658" y="16576"/>
                </a:lnTo>
                <a:lnTo>
                  <a:pt x="14838" y="16638"/>
                </a:lnTo>
                <a:lnTo>
                  <a:pt x="15022" y="16844"/>
                </a:lnTo>
                <a:lnTo>
                  <a:pt x="15202" y="17050"/>
                </a:lnTo>
                <a:lnTo>
                  <a:pt x="15517" y="17119"/>
                </a:lnTo>
                <a:lnTo>
                  <a:pt x="15702" y="17119"/>
                </a:lnTo>
                <a:lnTo>
                  <a:pt x="15882" y="17250"/>
                </a:lnTo>
                <a:lnTo>
                  <a:pt x="16246" y="17387"/>
                </a:lnTo>
                <a:lnTo>
                  <a:pt x="16561" y="17456"/>
                </a:lnTo>
                <a:lnTo>
                  <a:pt x="16835" y="17525"/>
                </a:lnTo>
                <a:lnTo>
                  <a:pt x="17245" y="17799"/>
                </a:lnTo>
                <a:lnTo>
                  <a:pt x="17425" y="17930"/>
                </a:lnTo>
                <a:lnTo>
                  <a:pt x="17605" y="18205"/>
                </a:lnTo>
                <a:lnTo>
                  <a:pt x="17924" y="18473"/>
                </a:lnTo>
                <a:lnTo>
                  <a:pt x="18104" y="18611"/>
                </a:lnTo>
                <a:lnTo>
                  <a:pt x="18289" y="18748"/>
                </a:lnTo>
                <a:lnTo>
                  <a:pt x="18514" y="18885"/>
                </a:lnTo>
                <a:lnTo>
                  <a:pt x="18788" y="19016"/>
                </a:lnTo>
                <a:lnTo>
                  <a:pt x="19013" y="19222"/>
                </a:lnTo>
                <a:lnTo>
                  <a:pt x="19193" y="19359"/>
                </a:lnTo>
                <a:lnTo>
                  <a:pt x="19377" y="19559"/>
                </a:lnTo>
                <a:lnTo>
                  <a:pt x="19557" y="19765"/>
                </a:lnTo>
                <a:lnTo>
                  <a:pt x="19877" y="19834"/>
                </a:lnTo>
                <a:lnTo>
                  <a:pt x="20057" y="19902"/>
                </a:lnTo>
                <a:lnTo>
                  <a:pt x="20286" y="20040"/>
                </a:lnTo>
                <a:lnTo>
                  <a:pt x="20511" y="20239"/>
                </a:lnTo>
                <a:lnTo>
                  <a:pt x="20691" y="20514"/>
                </a:lnTo>
                <a:lnTo>
                  <a:pt x="20876" y="20583"/>
                </a:lnTo>
                <a:lnTo>
                  <a:pt x="21056" y="20651"/>
                </a:lnTo>
                <a:lnTo>
                  <a:pt x="21236" y="20851"/>
                </a:lnTo>
                <a:lnTo>
                  <a:pt x="21420" y="21057"/>
                </a:lnTo>
                <a:lnTo>
                  <a:pt x="21600" y="21126"/>
                </a:lnTo>
                <a:lnTo>
                  <a:pt x="21420" y="20988"/>
                </a:lnTo>
                <a:lnTo>
                  <a:pt x="21191" y="20720"/>
                </a:lnTo>
                <a:lnTo>
                  <a:pt x="21056" y="20445"/>
                </a:lnTo>
                <a:lnTo>
                  <a:pt x="20876" y="20377"/>
                </a:lnTo>
                <a:lnTo>
                  <a:pt x="20646" y="20171"/>
                </a:lnTo>
                <a:lnTo>
                  <a:pt x="20421" y="19902"/>
                </a:lnTo>
                <a:lnTo>
                  <a:pt x="20237" y="19628"/>
                </a:lnTo>
                <a:lnTo>
                  <a:pt x="20057" y="19559"/>
                </a:lnTo>
                <a:lnTo>
                  <a:pt x="19877" y="19559"/>
                </a:lnTo>
                <a:lnTo>
                  <a:pt x="19692" y="19428"/>
                </a:lnTo>
                <a:lnTo>
                  <a:pt x="19512" y="19291"/>
                </a:lnTo>
                <a:lnTo>
                  <a:pt x="19193" y="19016"/>
                </a:lnTo>
                <a:lnTo>
                  <a:pt x="19013" y="18885"/>
                </a:lnTo>
                <a:lnTo>
                  <a:pt x="18833" y="18817"/>
                </a:lnTo>
                <a:lnTo>
                  <a:pt x="18604" y="18748"/>
                </a:lnTo>
                <a:lnTo>
                  <a:pt x="18424" y="18473"/>
                </a:lnTo>
                <a:lnTo>
                  <a:pt x="18199" y="18473"/>
                </a:lnTo>
                <a:lnTo>
                  <a:pt x="17969" y="18136"/>
                </a:lnTo>
                <a:lnTo>
                  <a:pt x="17789" y="17862"/>
                </a:lnTo>
                <a:lnTo>
                  <a:pt x="17605" y="17731"/>
                </a:lnTo>
                <a:lnTo>
                  <a:pt x="17425" y="17593"/>
                </a:lnTo>
                <a:lnTo>
                  <a:pt x="17155" y="17525"/>
                </a:lnTo>
                <a:lnTo>
                  <a:pt x="16970" y="17387"/>
                </a:lnTo>
                <a:lnTo>
                  <a:pt x="16791" y="17250"/>
                </a:lnTo>
                <a:lnTo>
                  <a:pt x="16426" y="17250"/>
                </a:lnTo>
                <a:lnTo>
                  <a:pt x="16201" y="17050"/>
                </a:lnTo>
                <a:lnTo>
                  <a:pt x="16017" y="16844"/>
                </a:lnTo>
                <a:lnTo>
                  <a:pt x="15837" y="16844"/>
                </a:lnTo>
                <a:lnTo>
                  <a:pt x="15657" y="16707"/>
                </a:lnTo>
                <a:lnTo>
                  <a:pt x="15427" y="16576"/>
                </a:lnTo>
                <a:lnTo>
                  <a:pt x="15157" y="16507"/>
                </a:lnTo>
                <a:lnTo>
                  <a:pt x="14973" y="16507"/>
                </a:lnTo>
                <a:lnTo>
                  <a:pt x="14703" y="16439"/>
                </a:lnTo>
                <a:lnTo>
                  <a:pt x="14478" y="16370"/>
                </a:lnTo>
                <a:lnTo>
                  <a:pt x="14294" y="16233"/>
                </a:lnTo>
                <a:lnTo>
                  <a:pt x="14069" y="15964"/>
                </a:lnTo>
                <a:lnTo>
                  <a:pt x="13839" y="15690"/>
                </a:lnTo>
                <a:lnTo>
                  <a:pt x="13614" y="15484"/>
                </a:lnTo>
                <a:lnTo>
                  <a:pt x="13434" y="15353"/>
                </a:lnTo>
                <a:lnTo>
                  <a:pt x="13205" y="15215"/>
                </a:lnTo>
                <a:lnTo>
                  <a:pt x="12840" y="15078"/>
                </a:lnTo>
                <a:lnTo>
                  <a:pt x="12660" y="14941"/>
                </a:lnTo>
                <a:lnTo>
                  <a:pt x="12251" y="14741"/>
                </a:lnTo>
                <a:lnTo>
                  <a:pt x="12071" y="14604"/>
                </a:lnTo>
                <a:lnTo>
                  <a:pt x="11981" y="14329"/>
                </a:lnTo>
                <a:lnTo>
                  <a:pt x="11846" y="14061"/>
                </a:lnTo>
                <a:lnTo>
                  <a:pt x="11662" y="13924"/>
                </a:lnTo>
                <a:lnTo>
                  <a:pt x="11527" y="13587"/>
                </a:lnTo>
                <a:lnTo>
                  <a:pt x="11297" y="13312"/>
                </a:lnTo>
                <a:lnTo>
                  <a:pt x="11252" y="13044"/>
                </a:lnTo>
                <a:lnTo>
                  <a:pt x="11207" y="12769"/>
                </a:lnTo>
                <a:lnTo>
                  <a:pt x="11117" y="12501"/>
                </a:lnTo>
                <a:lnTo>
                  <a:pt x="11027" y="12226"/>
                </a:lnTo>
                <a:lnTo>
                  <a:pt x="10937" y="11958"/>
                </a:lnTo>
                <a:lnTo>
                  <a:pt x="10892" y="11683"/>
                </a:lnTo>
                <a:lnTo>
                  <a:pt x="10802" y="11408"/>
                </a:lnTo>
                <a:lnTo>
                  <a:pt x="10708" y="11140"/>
                </a:lnTo>
                <a:lnTo>
                  <a:pt x="10528" y="10934"/>
                </a:lnTo>
                <a:lnTo>
                  <a:pt x="10438" y="10666"/>
                </a:lnTo>
                <a:lnTo>
                  <a:pt x="10303" y="10391"/>
                </a:lnTo>
                <a:lnTo>
                  <a:pt x="10118" y="10254"/>
                </a:lnTo>
                <a:lnTo>
                  <a:pt x="9893" y="10123"/>
                </a:lnTo>
                <a:lnTo>
                  <a:pt x="9709" y="9986"/>
                </a:lnTo>
                <a:lnTo>
                  <a:pt x="9484" y="9917"/>
                </a:lnTo>
                <a:lnTo>
                  <a:pt x="9304" y="9848"/>
                </a:lnTo>
                <a:lnTo>
                  <a:pt x="9120" y="9711"/>
                </a:lnTo>
                <a:lnTo>
                  <a:pt x="8940" y="9443"/>
                </a:lnTo>
                <a:lnTo>
                  <a:pt x="8760" y="9168"/>
                </a:lnTo>
                <a:lnTo>
                  <a:pt x="8575" y="8968"/>
                </a:lnTo>
                <a:lnTo>
                  <a:pt x="8395" y="8900"/>
                </a:lnTo>
                <a:lnTo>
                  <a:pt x="8260" y="8556"/>
                </a:lnTo>
                <a:lnTo>
                  <a:pt x="8076" y="8357"/>
                </a:lnTo>
                <a:lnTo>
                  <a:pt x="7716" y="8082"/>
                </a:lnTo>
                <a:lnTo>
                  <a:pt x="7531" y="7814"/>
                </a:lnTo>
                <a:lnTo>
                  <a:pt x="7351" y="7608"/>
                </a:lnTo>
                <a:lnTo>
                  <a:pt x="7172" y="7539"/>
                </a:lnTo>
                <a:lnTo>
                  <a:pt x="6987" y="7402"/>
                </a:lnTo>
                <a:lnTo>
                  <a:pt x="6807" y="7133"/>
                </a:lnTo>
                <a:lnTo>
                  <a:pt x="6672" y="6859"/>
                </a:lnTo>
                <a:lnTo>
                  <a:pt x="6488" y="6659"/>
                </a:lnTo>
                <a:lnTo>
                  <a:pt x="6263" y="6316"/>
                </a:lnTo>
                <a:lnTo>
                  <a:pt x="6083" y="6048"/>
                </a:lnTo>
                <a:lnTo>
                  <a:pt x="5898" y="5910"/>
                </a:lnTo>
                <a:lnTo>
                  <a:pt x="5718" y="5910"/>
                </a:lnTo>
                <a:lnTo>
                  <a:pt x="5489" y="5704"/>
                </a:lnTo>
                <a:lnTo>
                  <a:pt x="5264" y="5505"/>
                </a:lnTo>
                <a:lnTo>
                  <a:pt x="5084" y="5367"/>
                </a:lnTo>
                <a:lnTo>
                  <a:pt x="4899" y="5161"/>
                </a:lnTo>
                <a:lnTo>
                  <a:pt x="4720" y="5024"/>
                </a:lnTo>
                <a:lnTo>
                  <a:pt x="4540" y="4893"/>
                </a:lnTo>
                <a:lnTo>
                  <a:pt x="4355" y="4687"/>
                </a:lnTo>
                <a:lnTo>
                  <a:pt x="4175" y="4618"/>
                </a:lnTo>
                <a:lnTo>
                  <a:pt x="3995" y="4481"/>
                </a:lnTo>
                <a:lnTo>
                  <a:pt x="3856" y="4213"/>
                </a:lnTo>
                <a:lnTo>
                  <a:pt x="3766" y="3938"/>
                </a:lnTo>
                <a:lnTo>
                  <a:pt x="3631" y="3670"/>
                </a:lnTo>
                <a:lnTo>
                  <a:pt x="3496" y="3395"/>
                </a:lnTo>
                <a:lnTo>
                  <a:pt x="3356" y="3127"/>
                </a:lnTo>
                <a:lnTo>
                  <a:pt x="2996" y="2715"/>
                </a:lnTo>
                <a:lnTo>
                  <a:pt x="2812" y="2515"/>
                </a:lnTo>
                <a:lnTo>
                  <a:pt x="2452" y="2378"/>
                </a:lnTo>
                <a:lnTo>
                  <a:pt x="2268" y="2241"/>
                </a:lnTo>
                <a:lnTo>
                  <a:pt x="2088" y="2172"/>
                </a:lnTo>
                <a:lnTo>
                  <a:pt x="1908" y="2041"/>
                </a:lnTo>
                <a:lnTo>
                  <a:pt x="1768" y="1766"/>
                </a:lnTo>
                <a:lnTo>
                  <a:pt x="1678" y="1492"/>
                </a:lnTo>
                <a:lnTo>
                  <a:pt x="1543" y="1223"/>
                </a:lnTo>
                <a:lnTo>
                  <a:pt x="1363" y="1017"/>
                </a:lnTo>
                <a:lnTo>
                  <a:pt x="1224" y="749"/>
                </a:lnTo>
                <a:lnTo>
                  <a:pt x="1044" y="543"/>
                </a:lnTo>
                <a:lnTo>
                  <a:pt x="864" y="406"/>
                </a:lnTo>
                <a:lnTo>
                  <a:pt x="679" y="275"/>
                </a:lnTo>
                <a:lnTo>
                  <a:pt x="499" y="69"/>
                </a:lnTo>
                <a:lnTo>
                  <a:pt x="409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77" name="Freeform 14"/>
          <p:cNvSpPr/>
          <p:nvPr/>
        </p:nvSpPr>
        <p:spPr>
          <a:xfrm>
            <a:off x="390524" y="32384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43" y="21600"/>
                </a:lnTo>
                <a:lnTo>
                  <a:pt x="21157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78" name="Freeform 15"/>
          <p:cNvSpPr/>
          <p:nvPr/>
        </p:nvSpPr>
        <p:spPr>
          <a:xfrm>
            <a:off x="39052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956"/>
                </a:lnTo>
                <a:lnTo>
                  <a:pt x="21600" y="644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79" name="Freeform 16"/>
          <p:cNvSpPr/>
          <p:nvPr/>
        </p:nvSpPr>
        <p:spPr>
          <a:xfrm>
            <a:off x="858837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44"/>
                </a:moveTo>
                <a:lnTo>
                  <a:pt x="0" y="20956"/>
                </a:lnTo>
                <a:lnTo>
                  <a:pt x="21600" y="21600"/>
                </a:lnTo>
                <a:lnTo>
                  <a:pt x="21600" y="0"/>
                </a:lnTo>
                <a:lnTo>
                  <a:pt x="0" y="644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80" name="Freeform 17"/>
          <p:cNvSpPr/>
          <p:nvPr/>
        </p:nvSpPr>
        <p:spPr>
          <a:xfrm>
            <a:off x="390524" y="631189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3" y="0"/>
                </a:moveTo>
                <a:lnTo>
                  <a:pt x="21157" y="0"/>
                </a:lnTo>
                <a:lnTo>
                  <a:pt x="21600" y="21600"/>
                </a:lnTo>
                <a:lnTo>
                  <a:pt x="0" y="21600"/>
                </a:lnTo>
                <a:lnTo>
                  <a:pt x="443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81" name="Freeform 19"/>
          <p:cNvSpPr/>
          <p:nvPr/>
        </p:nvSpPr>
        <p:spPr>
          <a:xfrm>
            <a:off x="1477962" y="6337299"/>
            <a:ext cx="2370139" cy="125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" y="11757"/>
                </a:moveTo>
                <a:lnTo>
                  <a:pt x="1259" y="0"/>
                </a:lnTo>
                <a:lnTo>
                  <a:pt x="1649" y="1914"/>
                </a:lnTo>
                <a:lnTo>
                  <a:pt x="2040" y="7929"/>
                </a:lnTo>
                <a:lnTo>
                  <a:pt x="2431" y="11757"/>
                </a:lnTo>
                <a:lnTo>
                  <a:pt x="3892" y="11757"/>
                </a:lnTo>
                <a:lnTo>
                  <a:pt x="4470" y="13671"/>
                </a:lnTo>
                <a:lnTo>
                  <a:pt x="4861" y="17772"/>
                </a:lnTo>
                <a:lnTo>
                  <a:pt x="5642" y="21600"/>
                </a:lnTo>
                <a:lnTo>
                  <a:pt x="7002" y="21600"/>
                </a:lnTo>
                <a:lnTo>
                  <a:pt x="7595" y="19686"/>
                </a:lnTo>
                <a:lnTo>
                  <a:pt x="8174" y="17772"/>
                </a:lnTo>
                <a:lnTo>
                  <a:pt x="8854" y="17772"/>
                </a:lnTo>
                <a:lnTo>
                  <a:pt x="9534" y="15585"/>
                </a:lnTo>
                <a:lnTo>
                  <a:pt x="10315" y="11757"/>
                </a:lnTo>
                <a:lnTo>
                  <a:pt x="11777" y="11757"/>
                </a:lnTo>
                <a:lnTo>
                  <a:pt x="12167" y="13671"/>
                </a:lnTo>
                <a:lnTo>
                  <a:pt x="12645" y="15585"/>
                </a:lnTo>
                <a:lnTo>
                  <a:pt x="13035" y="15585"/>
                </a:lnTo>
                <a:lnTo>
                  <a:pt x="14106" y="13671"/>
                </a:lnTo>
                <a:lnTo>
                  <a:pt x="14887" y="9843"/>
                </a:lnTo>
                <a:lnTo>
                  <a:pt x="17810" y="9843"/>
                </a:lnTo>
                <a:lnTo>
                  <a:pt x="18591" y="7929"/>
                </a:lnTo>
                <a:lnTo>
                  <a:pt x="19951" y="7929"/>
                </a:lnTo>
                <a:lnTo>
                  <a:pt x="20341" y="9843"/>
                </a:lnTo>
                <a:lnTo>
                  <a:pt x="20819" y="11757"/>
                </a:lnTo>
                <a:lnTo>
                  <a:pt x="21209" y="6015"/>
                </a:lnTo>
                <a:lnTo>
                  <a:pt x="21600" y="3828"/>
                </a:lnTo>
                <a:lnTo>
                  <a:pt x="21209" y="6015"/>
                </a:lnTo>
                <a:lnTo>
                  <a:pt x="20428" y="9843"/>
                </a:lnTo>
                <a:lnTo>
                  <a:pt x="20038" y="9843"/>
                </a:lnTo>
                <a:lnTo>
                  <a:pt x="19560" y="7929"/>
                </a:lnTo>
                <a:lnTo>
                  <a:pt x="18779" y="7929"/>
                </a:lnTo>
                <a:lnTo>
                  <a:pt x="17896" y="11757"/>
                </a:lnTo>
                <a:lnTo>
                  <a:pt x="17318" y="15585"/>
                </a:lnTo>
                <a:lnTo>
                  <a:pt x="16927" y="19686"/>
                </a:lnTo>
                <a:lnTo>
                  <a:pt x="16450" y="19686"/>
                </a:lnTo>
                <a:lnTo>
                  <a:pt x="16059" y="17772"/>
                </a:lnTo>
                <a:lnTo>
                  <a:pt x="15668" y="15585"/>
                </a:lnTo>
                <a:lnTo>
                  <a:pt x="15278" y="13671"/>
                </a:lnTo>
                <a:lnTo>
                  <a:pt x="14786" y="9843"/>
                </a:lnTo>
                <a:lnTo>
                  <a:pt x="13238" y="9843"/>
                </a:lnTo>
                <a:lnTo>
                  <a:pt x="12746" y="11757"/>
                </a:lnTo>
                <a:lnTo>
                  <a:pt x="11965" y="15585"/>
                </a:lnTo>
                <a:lnTo>
                  <a:pt x="9534" y="15585"/>
                </a:lnTo>
                <a:lnTo>
                  <a:pt x="9143" y="13671"/>
                </a:lnTo>
                <a:lnTo>
                  <a:pt x="8753" y="13671"/>
                </a:lnTo>
                <a:lnTo>
                  <a:pt x="8362" y="15585"/>
                </a:lnTo>
                <a:lnTo>
                  <a:pt x="7972" y="15585"/>
                </a:lnTo>
                <a:lnTo>
                  <a:pt x="7595" y="17772"/>
                </a:lnTo>
                <a:lnTo>
                  <a:pt x="7002" y="17772"/>
                </a:lnTo>
                <a:lnTo>
                  <a:pt x="6424" y="15585"/>
                </a:lnTo>
                <a:lnTo>
                  <a:pt x="6033" y="15585"/>
                </a:lnTo>
                <a:lnTo>
                  <a:pt x="5642" y="11757"/>
                </a:lnTo>
                <a:lnTo>
                  <a:pt x="5252" y="9843"/>
                </a:lnTo>
                <a:lnTo>
                  <a:pt x="4861" y="11757"/>
                </a:lnTo>
                <a:lnTo>
                  <a:pt x="4470" y="15585"/>
                </a:lnTo>
                <a:lnTo>
                  <a:pt x="3704" y="15585"/>
                </a:lnTo>
                <a:lnTo>
                  <a:pt x="3212" y="13671"/>
                </a:lnTo>
                <a:lnTo>
                  <a:pt x="2821" y="13671"/>
                </a:lnTo>
                <a:lnTo>
                  <a:pt x="2431" y="6015"/>
                </a:lnTo>
                <a:lnTo>
                  <a:pt x="2040" y="1914"/>
                </a:lnTo>
                <a:lnTo>
                  <a:pt x="1649" y="3828"/>
                </a:lnTo>
                <a:lnTo>
                  <a:pt x="1172" y="6015"/>
                </a:lnTo>
                <a:lnTo>
                  <a:pt x="781" y="9843"/>
                </a:lnTo>
                <a:lnTo>
                  <a:pt x="391" y="9843"/>
                </a:lnTo>
                <a:lnTo>
                  <a:pt x="0" y="13671"/>
                </a:lnTo>
                <a:lnTo>
                  <a:pt x="188" y="11757"/>
                </a:lnTo>
              </a:path>
            </a:pathLst>
          </a:custGeom>
          <a:solidFill>
            <a:srgbClr val="39393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82" name="Freeform 20"/>
          <p:cNvSpPr/>
          <p:nvPr/>
        </p:nvSpPr>
        <p:spPr>
          <a:xfrm>
            <a:off x="4402137" y="6311900"/>
            <a:ext cx="2732089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583" y="5940"/>
                </a:lnTo>
                <a:lnTo>
                  <a:pt x="20245" y="1890"/>
                </a:lnTo>
                <a:lnTo>
                  <a:pt x="19918" y="0"/>
                </a:lnTo>
                <a:lnTo>
                  <a:pt x="19579" y="4050"/>
                </a:lnTo>
                <a:lnTo>
                  <a:pt x="19240" y="11880"/>
                </a:lnTo>
                <a:lnTo>
                  <a:pt x="18902" y="15660"/>
                </a:lnTo>
                <a:lnTo>
                  <a:pt x="18563" y="19710"/>
                </a:lnTo>
                <a:lnTo>
                  <a:pt x="17797" y="21600"/>
                </a:lnTo>
                <a:lnTo>
                  <a:pt x="16956" y="21600"/>
                </a:lnTo>
                <a:lnTo>
                  <a:pt x="16454" y="19710"/>
                </a:lnTo>
                <a:lnTo>
                  <a:pt x="16115" y="17550"/>
                </a:lnTo>
                <a:lnTo>
                  <a:pt x="15689" y="19710"/>
                </a:lnTo>
                <a:lnTo>
                  <a:pt x="14684" y="19710"/>
                </a:lnTo>
                <a:lnTo>
                  <a:pt x="14095" y="17550"/>
                </a:lnTo>
                <a:lnTo>
                  <a:pt x="13756" y="17550"/>
                </a:lnTo>
                <a:lnTo>
                  <a:pt x="13241" y="15660"/>
                </a:lnTo>
                <a:lnTo>
                  <a:pt x="12915" y="15660"/>
                </a:lnTo>
                <a:lnTo>
                  <a:pt x="12576" y="9720"/>
                </a:lnTo>
                <a:lnTo>
                  <a:pt x="12149" y="4050"/>
                </a:lnTo>
                <a:lnTo>
                  <a:pt x="11057" y="4050"/>
                </a:lnTo>
                <a:lnTo>
                  <a:pt x="10631" y="7830"/>
                </a:lnTo>
                <a:lnTo>
                  <a:pt x="9878" y="11880"/>
                </a:lnTo>
                <a:lnTo>
                  <a:pt x="9451" y="13770"/>
                </a:lnTo>
                <a:lnTo>
                  <a:pt x="9112" y="13770"/>
                </a:lnTo>
                <a:lnTo>
                  <a:pt x="8610" y="11880"/>
                </a:lnTo>
                <a:lnTo>
                  <a:pt x="8271" y="7830"/>
                </a:lnTo>
                <a:lnTo>
                  <a:pt x="7932" y="5940"/>
                </a:lnTo>
                <a:lnTo>
                  <a:pt x="7091" y="5940"/>
                </a:lnTo>
                <a:lnTo>
                  <a:pt x="6664" y="7830"/>
                </a:lnTo>
                <a:lnTo>
                  <a:pt x="5987" y="7830"/>
                </a:lnTo>
                <a:lnTo>
                  <a:pt x="5485" y="9720"/>
                </a:lnTo>
                <a:lnTo>
                  <a:pt x="5058" y="11880"/>
                </a:lnTo>
                <a:lnTo>
                  <a:pt x="3539" y="11880"/>
                </a:lnTo>
                <a:lnTo>
                  <a:pt x="2874" y="7830"/>
                </a:lnTo>
                <a:lnTo>
                  <a:pt x="2447" y="5940"/>
                </a:lnTo>
                <a:lnTo>
                  <a:pt x="2109" y="5940"/>
                </a:lnTo>
                <a:lnTo>
                  <a:pt x="1770" y="4050"/>
                </a:lnTo>
                <a:lnTo>
                  <a:pt x="1431" y="1890"/>
                </a:lnTo>
                <a:lnTo>
                  <a:pt x="1092" y="1890"/>
                </a:lnTo>
                <a:lnTo>
                  <a:pt x="766" y="4050"/>
                </a:lnTo>
                <a:lnTo>
                  <a:pt x="427" y="5940"/>
                </a:lnTo>
                <a:lnTo>
                  <a:pt x="88" y="9720"/>
                </a:lnTo>
              </a:path>
            </a:pathLst>
          </a:custGeom>
          <a:solidFill>
            <a:srgbClr val="313131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83" name="Freeform 22"/>
          <p:cNvSpPr/>
          <p:nvPr/>
        </p:nvSpPr>
        <p:spPr>
          <a:xfrm>
            <a:off x="390525" y="323850"/>
            <a:ext cx="168276" cy="338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74"/>
                </a:lnTo>
                <a:lnTo>
                  <a:pt x="21600" y="9990"/>
                </a:lnTo>
                <a:lnTo>
                  <a:pt x="10800" y="10577"/>
                </a:lnTo>
                <a:lnTo>
                  <a:pt x="10800" y="11751"/>
                </a:lnTo>
                <a:lnTo>
                  <a:pt x="13449" y="12339"/>
                </a:lnTo>
                <a:lnTo>
                  <a:pt x="8151" y="12926"/>
                </a:lnTo>
                <a:lnTo>
                  <a:pt x="8151" y="13523"/>
                </a:lnTo>
                <a:lnTo>
                  <a:pt x="5502" y="14110"/>
                </a:lnTo>
                <a:lnTo>
                  <a:pt x="10800" y="15284"/>
                </a:lnTo>
                <a:lnTo>
                  <a:pt x="10800" y="15871"/>
                </a:lnTo>
                <a:lnTo>
                  <a:pt x="13449" y="16458"/>
                </a:lnTo>
                <a:lnTo>
                  <a:pt x="8151" y="17045"/>
                </a:lnTo>
                <a:lnTo>
                  <a:pt x="5502" y="17632"/>
                </a:lnTo>
                <a:lnTo>
                  <a:pt x="5502" y="18219"/>
                </a:lnTo>
                <a:lnTo>
                  <a:pt x="8151" y="18958"/>
                </a:lnTo>
                <a:lnTo>
                  <a:pt x="8151" y="19687"/>
                </a:lnTo>
                <a:lnTo>
                  <a:pt x="5502" y="20426"/>
                </a:lnTo>
                <a:lnTo>
                  <a:pt x="10800" y="21600"/>
                </a:lnTo>
                <a:lnTo>
                  <a:pt x="2649" y="20861"/>
                </a:lnTo>
                <a:lnTo>
                  <a:pt x="2649" y="19393"/>
                </a:lnTo>
                <a:lnTo>
                  <a:pt x="5502" y="18806"/>
                </a:lnTo>
                <a:lnTo>
                  <a:pt x="8151" y="18219"/>
                </a:lnTo>
                <a:lnTo>
                  <a:pt x="8151" y="14990"/>
                </a:lnTo>
                <a:lnTo>
                  <a:pt x="10800" y="14403"/>
                </a:lnTo>
                <a:lnTo>
                  <a:pt x="10800" y="13077"/>
                </a:lnTo>
                <a:lnTo>
                  <a:pt x="8151" y="12490"/>
                </a:lnTo>
                <a:lnTo>
                  <a:pt x="8151" y="11903"/>
                </a:lnTo>
                <a:lnTo>
                  <a:pt x="13449" y="10729"/>
                </a:lnTo>
                <a:lnTo>
                  <a:pt x="13449" y="5587"/>
                </a:lnTo>
                <a:lnTo>
                  <a:pt x="10800" y="5000"/>
                </a:lnTo>
                <a:lnTo>
                  <a:pt x="10800" y="1468"/>
                </a:lnTo>
                <a:lnTo>
                  <a:pt x="5502" y="881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84" name="Freeform 23"/>
          <p:cNvSpPr/>
          <p:nvPr/>
        </p:nvSpPr>
        <p:spPr>
          <a:xfrm>
            <a:off x="412749" y="693737"/>
            <a:ext cx="146052" cy="269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48" y="929"/>
                </a:lnTo>
                <a:lnTo>
                  <a:pt x="18548" y="1666"/>
                </a:lnTo>
                <a:lnTo>
                  <a:pt x="15496" y="2404"/>
                </a:lnTo>
                <a:lnTo>
                  <a:pt x="6104" y="3142"/>
                </a:lnTo>
                <a:lnTo>
                  <a:pt x="6104" y="4618"/>
                </a:lnTo>
                <a:lnTo>
                  <a:pt x="9157" y="5355"/>
                </a:lnTo>
                <a:lnTo>
                  <a:pt x="12443" y="6093"/>
                </a:lnTo>
                <a:lnTo>
                  <a:pt x="12443" y="6831"/>
                </a:lnTo>
                <a:lnTo>
                  <a:pt x="9157" y="7760"/>
                </a:lnTo>
                <a:lnTo>
                  <a:pt x="9157" y="9973"/>
                </a:lnTo>
                <a:lnTo>
                  <a:pt x="3052" y="10889"/>
                </a:lnTo>
                <a:lnTo>
                  <a:pt x="0" y="11627"/>
                </a:lnTo>
                <a:lnTo>
                  <a:pt x="0" y="12365"/>
                </a:lnTo>
                <a:lnTo>
                  <a:pt x="6104" y="13102"/>
                </a:lnTo>
                <a:lnTo>
                  <a:pt x="6104" y="14031"/>
                </a:lnTo>
                <a:lnTo>
                  <a:pt x="3052" y="14960"/>
                </a:lnTo>
                <a:lnTo>
                  <a:pt x="3052" y="17173"/>
                </a:lnTo>
                <a:lnTo>
                  <a:pt x="0" y="17911"/>
                </a:lnTo>
                <a:lnTo>
                  <a:pt x="0" y="18649"/>
                </a:lnTo>
                <a:lnTo>
                  <a:pt x="3052" y="19387"/>
                </a:lnTo>
                <a:lnTo>
                  <a:pt x="12443" y="20124"/>
                </a:lnTo>
                <a:lnTo>
                  <a:pt x="12443" y="20862"/>
                </a:lnTo>
                <a:lnTo>
                  <a:pt x="6104" y="21600"/>
                </a:lnTo>
                <a:lnTo>
                  <a:pt x="12443" y="20862"/>
                </a:lnTo>
                <a:lnTo>
                  <a:pt x="9157" y="19934"/>
                </a:lnTo>
                <a:lnTo>
                  <a:pt x="6104" y="19196"/>
                </a:lnTo>
                <a:lnTo>
                  <a:pt x="6104" y="15329"/>
                </a:lnTo>
                <a:lnTo>
                  <a:pt x="12443" y="14591"/>
                </a:lnTo>
                <a:lnTo>
                  <a:pt x="15496" y="13840"/>
                </a:lnTo>
                <a:lnTo>
                  <a:pt x="9157" y="13102"/>
                </a:lnTo>
                <a:lnTo>
                  <a:pt x="3052" y="12365"/>
                </a:lnTo>
                <a:lnTo>
                  <a:pt x="3052" y="11627"/>
                </a:lnTo>
                <a:lnTo>
                  <a:pt x="9157" y="10151"/>
                </a:lnTo>
                <a:lnTo>
                  <a:pt x="9157" y="9413"/>
                </a:lnTo>
                <a:lnTo>
                  <a:pt x="12443" y="8676"/>
                </a:lnTo>
                <a:lnTo>
                  <a:pt x="15496" y="7938"/>
                </a:lnTo>
                <a:lnTo>
                  <a:pt x="15496" y="7200"/>
                </a:lnTo>
                <a:lnTo>
                  <a:pt x="12443" y="6462"/>
                </a:lnTo>
                <a:lnTo>
                  <a:pt x="9157" y="5724"/>
                </a:lnTo>
                <a:lnTo>
                  <a:pt x="6104" y="4987"/>
                </a:lnTo>
                <a:lnTo>
                  <a:pt x="6104" y="3511"/>
                </a:lnTo>
                <a:lnTo>
                  <a:pt x="15496" y="2773"/>
                </a:lnTo>
                <a:lnTo>
                  <a:pt x="15496" y="1298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grpSp>
        <p:nvGrpSpPr>
          <p:cNvPr id="588" name="Group 30"/>
          <p:cNvGrpSpPr/>
          <p:nvPr/>
        </p:nvGrpSpPr>
        <p:grpSpPr>
          <a:xfrm>
            <a:off x="0" y="-1"/>
            <a:ext cx="1978025" cy="1955801"/>
            <a:chOff x="0" y="0"/>
            <a:chExt cx="1978025" cy="1955800"/>
          </a:xfrm>
        </p:grpSpPr>
        <p:sp>
          <p:nvSpPr>
            <p:cNvPr id="585" name="Rectangle 27"/>
            <p:cNvSpPr/>
            <p:nvPr/>
          </p:nvSpPr>
          <p:spPr>
            <a:xfrm>
              <a:off x="0" y="0"/>
              <a:ext cx="1978025" cy="1955800"/>
            </a:xfrm>
            <a:prstGeom prst="rect">
              <a:avLst/>
            </a:prstGeom>
            <a:solidFill>
              <a:srgbClr val="1A00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586" name="Rectangle 28"/>
            <p:cNvSpPr/>
            <p:nvPr/>
          </p:nvSpPr>
          <p:spPr>
            <a:xfrm>
              <a:off x="390525" y="320675"/>
              <a:ext cx="1587500" cy="1635125"/>
            </a:xfrm>
            <a:prstGeom prst="rect">
              <a:avLst/>
            </a:prstGeom>
            <a:solidFill>
              <a:srgbClr val="474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587" name="Rectangle 29"/>
            <p:cNvSpPr/>
            <p:nvPr/>
          </p:nvSpPr>
          <p:spPr>
            <a:xfrm>
              <a:off x="0" y="-1"/>
              <a:ext cx="1860550" cy="1849439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sp>
        <p:nvSpPr>
          <p:cNvPr id="589" name="Rectangle 42"/>
          <p:cNvSpPr txBox="1"/>
          <p:nvPr/>
        </p:nvSpPr>
        <p:spPr>
          <a:xfrm>
            <a:off x="387350" y="438150"/>
            <a:ext cx="2733677" cy="100330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rtl="0">
              <a:defRPr sz="2000" b="1">
                <a:solidFill>
                  <a:srgbClr val="FFD34A"/>
                </a:solidFill>
              </a:defRPr>
            </a:pPr>
            <a:r>
              <a:t> DRESSING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     THE                                    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STAGE</a:t>
            </a:r>
          </a:p>
        </p:txBody>
      </p:sp>
      <p:sp>
        <p:nvSpPr>
          <p:cNvPr id="590" name="Text Box 50"/>
          <p:cNvSpPr txBox="1"/>
          <p:nvPr/>
        </p:nvSpPr>
        <p:spPr>
          <a:xfrm>
            <a:off x="309245" y="6541216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591" name="Rectangle 51"/>
          <p:cNvSpPr txBox="1"/>
          <p:nvPr/>
        </p:nvSpPr>
        <p:spPr>
          <a:xfrm>
            <a:off x="7664133" y="6517005"/>
            <a:ext cx="57939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9.7.02.</a:t>
            </a:r>
          </a:p>
        </p:txBody>
      </p:sp>
      <p:sp>
        <p:nvSpPr>
          <p:cNvPr id="592" name="Rectangle 57"/>
          <p:cNvSpPr/>
          <p:nvPr/>
        </p:nvSpPr>
        <p:spPr>
          <a:xfrm>
            <a:off x="1562100" y="812800"/>
            <a:ext cx="6934200" cy="53721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000025"/>
              </a:gs>
            </a:gsLst>
            <a:path path="circle">
              <a:fillToRect l="37721" t="-19636" r="62278" b="119636"/>
            </a:path>
          </a:gradFill>
          <a:ln w="76200">
            <a:solidFill>
              <a:schemeClr val="accent2"/>
            </a:solidFill>
            <a:miter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9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5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2"/>
          <p:cNvSpPr/>
          <p:nvPr/>
        </p:nvSpPr>
        <p:spPr>
          <a:xfrm>
            <a:off x="-1" y="0"/>
            <a:ext cx="9132890" cy="68453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Off val="-4745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03" name="Rectangle 56"/>
          <p:cNvSpPr/>
          <p:nvPr/>
        </p:nvSpPr>
        <p:spPr>
          <a:xfrm>
            <a:off x="506413" y="415924"/>
            <a:ext cx="8361361" cy="6176965"/>
          </a:xfrm>
          <a:prstGeom prst="rect">
            <a:avLst/>
          </a:prstGeom>
          <a:solidFill>
            <a:srgbClr val="1A000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04" name="Rectangle 3"/>
          <p:cNvSpPr/>
          <p:nvPr/>
        </p:nvSpPr>
        <p:spPr>
          <a:xfrm>
            <a:off x="466724" y="361950"/>
            <a:ext cx="8281990" cy="6111875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05" name="Freeform 4"/>
          <p:cNvSpPr/>
          <p:nvPr/>
        </p:nvSpPr>
        <p:spPr>
          <a:xfrm>
            <a:off x="4765674" y="600074"/>
            <a:ext cx="2238377" cy="545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6" y="138"/>
                </a:lnTo>
                <a:lnTo>
                  <a:pt x="1394" y="207"/>
                </a:lnTo>
                <a:lnTo>
                  <a:pt x="2007" y="138"/>
                </a:lnTo>
                <a:lnTo>
                  <a:pt x="2620" y="339"/>
                </a:lnTo>
                <a:lnTo>
                  <a:pt x="3248" y="477"/>
                </a:lnTo>
                <a:lnTo>
                  <a:pt x="3860" y="616"/>
                </a:lnTo>
                <a:lnTo>
                  <a:pt x="4473" y="886"/>
                </a:lnTo>
                <a:lnTo>
                  <a:pt x="5086" y="1093"/>
                </a:lnTo>
                <a:lnTo>
                  <a:pt x="5239" y="1369"/>
                </a:lnTo>
                <a:lnTo>
                  <a:pt x="5239" y="1639"/>
                </a:lnTo>
                <a:lnTo>
                  <a:pt x="5867" y="1916"/>
                </a:lnTo>
                <a:lnTo>
                  <a:pt x="6327" y="2186"/>
                </a:lnTo>
                <a:lnTo>
                  <a:pt x="6327" y="2531"/>
                </a:lnTo>
                <a:lnTo>
                  <a:pt x="6786" y="2801"/>
                </a:lnTo>
                <a:lnTo>
                  <a:pt x="7093" y="3078"/>
                </a:lnTo>
                <a:lnTo>
                  <a:pt x="6940" y="3624"/>
                </a:lnTo>
                <a:lnTo>
                  <a:pt x="6940" y="3894"/>
                </a:lnTo>
                <a:lnTo>
                  <a:pt x="7246" y="4171"/>
                </a:lnTo>
                <a:lnTo>
                  <a:pt x="7399" y="4441"/>
                </a:lnTo>
                <a:lnTo>
                  <a:pt x="7568" y="4717"/>
                </a:lnTo>
                <a:lnTo>
                  <a:pt x="7568" y="5810"/>
                </a:lnTo>
                <a:lnTo>
                  <a:pt x="7721" y="6086"/>
                </a:lnTo>
                <a:lnTo>
                  <a:pt x="7399" y="6356"/>
                </a:lnTo>
                <a:lnTo>
                  <a:pt x="7246" y="6633"/>
                </a:lnTo>
                <a:lnTo>
                  <a:pt x="7246" y="7179"/>
                </a:lnTo>
                <a:lnTo>
                  <a:pt x="7399" y="7449"/>
                </a:lnTo>
                <a:lnTo>
                  <a:pt x="7399" y="7726"/>
                </a:lnTo>
                <a:lnTo>
                  <a:pt x="7093" y="8065"/>
                </a:lnTo>
                <a:lnTo>
                  <a:pt x="6940" y="8341"/>
                </a:lnTo>
                <a:lnTo>
                  <a:pt x="6940" y="8680"/>
                </a:lnTo>
                <a:lnTo>
                  <a:pt x="6633" y="8957"/>
                </a:lnTo>
                <a:lnTo>
                  <a:pt x="6174" y="9227"/>
                </a:lnTo>
                <a:lnTo>
                  <a:pt x="5867" y="9503"/>
                </a:lnTo>
                <a:lnTo>
                  <a:pt x="5867" y="10049"/>
                </a:lnTo>
                <a:lnTo>
                  <a:pt x="5561" y="10320"/>
                </a:lnTo>
                <a:lnTo>
                  <a:pt x="5408" y="10596"/>
                </a:lnTo>
                <a:lnTo>
                  <a:pt x="5561" y="10866"/>
                </a:lnTo>
                <a:lnTo>
                  <a:pt x="5867" y="11211"/>
                </a:lnTo>
                <a:lnTo>
                  <a:pt x="6786" y="11280"/>
                </a:lnTo>
                <a:lnTo>
                  <a:pt x="7093" y="11620"/>
                </a:lnTo>
                <a:lnTo>
                  <a:pt x="7399" y="11896"/>
                </a:lnTo>
                <a:lnTo>
                  <a:pt x="7568" y="12166"/>
                </a:lnTo>
                <a:lnTo>
                  <a:pt x="7568" y="12442"/>
                </a:lnTo>
                <a:lnTo>
                  <a:pt x="8027" y="12713"/>
                </a:lnTo>
                <a:lnTo>
                  <a:pt x="8027" y="12989"/>
                </a:lnTo>
                <a:lnTo>
                  <a:pt x="8334" y="13328"/>
                </a:lnTo>
                <a:lnTo>
                  <a:pt x="8946" y="13535"/>
                </a:lnTo>
                <a:lnTo>
                  <a:pt x="9406" y="13805"/>
                </a:lnTo>
                <a:lnTo>
                  <a:pt x="9559" y="14289"/>
                </a:lnTo>
                <a:lnTo>
                  <a:pt x="10494" y="14352"/>
                </a:lnTo>
                <a:lnTo>
                  <a:pt x="10800" y="14766"/>
                </a:lnTo>
                <a:lnTo>
                  <a:pt x="11413" y="15036"/>
                </a:lnTo>
                <a:lnTo>
                  <a:pt x="12041" y="15313"/>
                </a:lnTo>
                <a:lnTo>
                  <a:pt x="12807" y="15514"/>
                </a:lnTo>
                <a:lnTo>
                  <a:pt x="13420" y="15790"/>
                </a:lnTo>
                <a:lnTo>
                  <a:pt x="13726" y="16129"/>
                </a:lnTo>
                <a:lnTo>
                  <a:pt x="14507" y="16406"/>
                </a:lnTo>
                <a:lnTo>
                  <a:pt x="15273" y="16544"/>
                </a:lnTo>
                <a:lnTo>
                  <a:pt x="15733" y="16814"/>
                </a:lnTo>
                <a:lnTo>
                  <a:pt x="16514" y="17090"/>
                </a:lnTo>
                <a:lnTo>
                  <a:pt x="16974" y="17360"/>
                </a:lnTo>
                <a:lnTo>
                  <a:pt x="17280" y="17637"/>
                </a:lnTo>
                <a:lnTo>
                  <a:pt x="17740" y="17907"/>
                </a:lnTo>
                <a:lnTo>
                  <a:pt x="18199" y="18252"/>
                </a:lnTo>
                <a:lnTo>
                  <a:pt x="18827" y="18522"/>
                </a:lnTo>
                <a:lnTo>
                  <a:pt x="19440" y="18868"/>
                </a:lnTo>
                <a:lnTo>
                  <a:pt x="19593" y="19207"/>
                </a:lnTo>
                <a:lnTo>
                  <a:pt x="19746" y="19552"/>
                </a:lnTo>
                <a:lnTo>
                  <a:pt x="20206" y="19823"/>
                </a:lnTo>
                <a:lnTo>
                  <a:pt x="20681" y="20162"/>
                </a:lnTo>
                <a:lnTo>
                  <a:pt x="20834" y="20507"/>
                </a:lnTo>
                <a:lnTo>
                  <a:pt x="20987" y="20777"/>
                </a:lnTo>
                <a:lnTo>
                  <a:pt x="21294" y="21054"/>
                </a:lnTo>
                <a:lnTo>
                  <a:pt x="21447" y="21324"/>
                </a:lnTo>
                <a:lnTo>
                  <a:pt x="21447" y="21600"/>
                </a:lnTo>
                <a:lnTo>
                  <a:pt x="21447" y="20846"/>
                </a:lnTo>
                <a:lnTo>
                  <a:pt x="21600" y="20300"/>
                </a:lnTo>
                <a:lnTo>
                  <a:pt x="21600" y="19483"/>
                </a:lnTo>
                <a:lnTo>
                  <a:pt x="21140" y="19207"/>
                </a:lnTo>
                <a:lnTo>
                  <a:pt x="20528" y="19207"/>
                </a:lnTo>
                <a:lnTo>
                  <a:pt x="20053" y="18730"/>
                </a:lnTo>
                <a:lnTo>
                  <a:pt x="19900" y="18453"/>
                </a:lnTo>
                <a:lnTo>
                  <a:pt x="19287" y="17976"/>
                </a:lnTo>
                <a:lnTo>
                  <a:pt x="18980" y="17706"/>
                </a:lnTo>
                <a:lnTo>
                  <a:pt x="18046" y="17291"/>
                </a:lnTo>
                <a:lnTo>
                  <a:pt x="16820" y="17090"/>
                </a:lnTo>
                <a:lnTo>
                  <a:pt x="15886" y="17090"/>
                </a:lnTo>
                <a:lnTo>
                  <a:pt x="15426" y="16198"/>
                </a:lnTo>
                <a:lnTo>
                  <a:pt x="15273" y="15790"/>
                </a:lnTo>
                <a:lnTo>
                  <a:pt x="14814" y="15514"/>
                </a:lnTo>
                <a:lnTo>
                  <a:pt x="13573" y="15451"/>
                </a:lnTo>
                <a:lnTo>
                  <a:pt x="12347" y="15382"/>
                </a:lnTo>
                <a:lnTo>
                  <a:pt x="11719" y="15313"/>
                </a:lnTo>
                <a:lnTo>
                  <a:pt x="11566" y="14766"/>
                </a:lnTo>
                <a:lnTo>
                  <a:pt x="11260" y="14490"/>
                </a:lnTo>
                <a:lnTo>
                  <a:pt x="10953" y="14151"/>
                </a:lnTo>
                <a:lnTo>
                  <a:pt x="10340" y="13874"/>
                </a:lnTo>
                <a:lnTo>
                  <a:pt x="9728" y="13736"/>
                </a:lnTo>
                <a:lnTo>
                  <a:pt x="8487" y="13190"/>
                </a:lnTo>
                <a:lnTo>
                  <a:pt x="8180" y="12920"/>
                </a:lnTo>
                <a:lnTo>
                  <a:pt x="8180" y="12304"/>
                </a:lnTo>
                <a:lnTo>
                  <a:pt x="8027" y="11896"/>
                </a:lnTo>
                <a:lnTo>
                  <a:pt x="7568" y="11551"/>
                </a:lnTo>
                <a:lnTo>
                  <a:pt x="6786" y="11211"/>
                </a:lnTo>
                <a:lnTo>
                  <a:pt x="6327" y="10935"/>
                </a:lnTo>
                <a:lnTo>
                  <a:pt x="6020" y="10596"/>
                </a:lnTo>
                <a:lnTo>
                  <a:pt x="6174" y="10250"/>
                </a:lnTo>
                <a:lnTo>
                  <a:pt x="6174" y="9980"/>
                </a:lnTo>
                <a:lnTo>
                  <a:pt x="6327" y="9704"/>
                </a:lnTo>
                <a:lnTo>
                  <a:pt x="6633" y="9365"/>
                </a:lnTo>
                <a:lnTo>
                  <a:pt x="6633" y="9088"/>
                </a:lnTo>
                <a:lnTo>
                  <a:pt x="7093" y="8749"/>
                </a:lnTo>
                <a:lnTo>
                  <a:pt x="7399" y="8473"/>
                </a:lnTo>
                <a:lnTo>
                  <a:pt x="7568" y="8134"/>
                </a:lnTo>
                <a:lnTo>
                  <a:pt x="7568" y="7864"/>
                </a:lnTo>
                <a:lnTo>
                  <a:pt x="7399" y="7587"/>
                </a:lnTo>
                <a:lnTo>
                  <a:pt x="7568" y="7311"/>
                </a:lnTo>
                <a:lnTo>
                  <a:pt x="8027" y="6702"/>
                </a:lnTo>
                <a:lnTo>
                  <a:pt x="8027" y="5471"/>
                </a:lnTo>
                <a:lnTo>
                  <a:pt x="7874" y="5056"/>
                </a:lnTo>
                <a:lnTo>
                  <a:pt x="8027" y="4786"/>
                </a:lnTo>
                <a:lnTo>
                  <a:pt x="8334" y="4441"/>
                </a:lnTo>
                <a:lnTo>
                  <a:pt x="8180" y="4032"/>
                </a:lnTo>
                <a:lnTo>
                  <a:pt x="8027" y="3762"/>
                </a:lnTo>
                <a:lnTo>
                  <a:pt x="7874" y="3486"/>
                </a:lnTo>
                <a:lnTo>
                  <a:pt x="8487" y="3279"/>
                </a:lnTo>
                <a:lnTo>
                  <a:pt x="8946" y="3009"/>
                </a:lnTo>
                <a:lnTo>
                  <a:pt x="9100" y="2732"/>
                </a:lnTo>
                <a:lnTo>
                  <a:pt x="10187" y="2462"/>
                </a:lnTo>
                <a:lnTo>
                  <a:pt x="11106" y="1916"/>
                </a:lnTo>
                <a:lnTo>
                  <a:pt x="12041" y="1501"/>
                </a:lnTo>
                <a:lnTo>
                  <a:pt x="12654" y="1369"/>
                </a:lnTo>
                <a:lnTo>
                  <a:pt x="13113" y="1093"/>
                </a:lnTo>
                <a:lnTo>
                  <a:pt x="13113" y="823"/>
                </a:lnTo>
                <a:lnTo>
                  <a:pt x="13420" y="477"/>
                </a:lnTo>
                <a:lnTo>
                  <a:pt x="14048" y="276"/>
                </a:lnTo>
                <a:lnTo>
                  <a:pt x="14660" y="0"/>
                </a:lnTo>
                <a:lnTo>
                  <a:pt x="14048" y="69"/>
                </a:lnTo>
                <a:lnTo>
                  <a:pt x="13113" y="138"/>
                </a:lnTo>
                <a:lnTo>
                  <a:pt x="12194" y="276"/>
                </a:lnTo>
                <a:lnTo>
                  <a:pt x="11719" y="546"/>
                </a:lnTo>
                <a:lnTo>
                  <a:pt x="11888" y="823"/>
                </a:lnTo>
                <a:lnTo>
                  <a:pt x="11566" y="1093"/>
                </a:lnTo>
                <a:lnTo>
                  <a:pt x="11566" y="1369"/>
                </a:lnTo>
                <a:lnTo>
                  <a:pt x="12654" y="1438"/>
                </a:lnTo>
                <a:lnTo>
                  <a:pt x="12041" y="1708"/>
                </a:lnTo>
                <a:lnTo>
                  <a:pt x="11413" y="1916"/>
                </a:lnTo>
                <a:lnTo>
                  <a:pt x="10800" y="2186"/>
                </a:lnTo>
                <a:lnTo>
                  <a:pt x="10187" y="2663"/>
                </a:lnTo>
                <a:lnTo>
                  <a:pt x="9559" y="2732"/>
                </a:lnTo>
                <a:lnTo>
                  <a:pt x="8946" y="2939"/>
                </a:lnTo>
                <a:lnTo>
                  <a:pt x="8334" y="3009"/>
                </a:lnTo>
                <a:lnTo>
                  <a:pt x="8180" y="3279"/>
                </a:lnTo>
                <a:lnTo>
                  <a:pt x="8180" y="3555"/>
                </a:lnTo>
                <a:lnTo>
                  <a:pt x="7568" y="3894"/>
                </a:lnTo>
                <a:lnTo>
                  <a:pt x="7399" y="4171"/>
                </a:lnTo>
                <a:lnTo>
                  <a:pt x="7399" y="4441"/>
                </a:lnTo>
                <a:lnTo>
                  <a:pt x="7399" y="3894"/>
                </a:lnTo>
                <a:lnTo>
                  <a:pt x="7246" y="3210"/>
                </a:lnTo>
                <a:lnTo>
                  <a:pt x="7093" y="2801"/>
                </a:lnTo>
                <a:lnTo>
                  <a:pt x="6940" y="2531"/>
                </a:lnTo>
                <a:lnTo>
                  <a:pt x="6786" y="2186"/>
                </a:lnTo>
                <a:lnTo>
                  <a:pt x="6327" y="1916"/>
                </a:lnTo>
                <a:lnTo>
                  <a:pt x="5867" y="1639"/>
                </a:lnTo>
                <a:lnTo>
                  <a:pt x="5867" y="1369"/>
                </a:lnTo>
                <a:lnTo>
                  <a:pt x="5408" y="1093"/>
                </a:lnTo>
                <a:lnTo>
                  <a:pt x="4780" y="886"/>
                </a:lnTo>
                <a:lnTo>
                  <a:pt x="4626" y="616"/>
                </a:lnTo>
                <a:lnTo>
                  <a:pt x="4014" y="477"/>
                </a:lnTo>
                <a:lnTo>
                  <a:pt x="3401" y="477"/>
                </a:lnTo>
                <a:lnTo>
                  <a:pt x="2773" y="207"/>
                </a:lnTo>
                <a:lnTo>
                  <a:pt x="2160" y="69"/>
                </a:lnTo>
                <a:lnTo>
                  <a:pt x="1547" y="0"/>
                </a:lnTo>
                <a:lnTo>
                  <a:pt x="919" y="69"/>
                </a:lnTo>
                <a:lnTo>
                  <a:pt x="306" y="69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06" name="Freeform 7"/>
          <p:cNvSpPr/>
          <p:nvPr/>
        </p:nvSpPr>
        <p:spPr>
          <a:xfrm>
            <a:off x="796924" y="1946274"/>
            <a:ext cx="7748589" cy="2225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" y="339"/>
                </a:lnTo>
                <a:lnTo>
                  <a:pt x="358" y="508"/>
                </a:lnTo>
                <a:lnTo>
                  <a:pt x="535" y="169"/>
                </a:lnTo>
                <a:lnTo>
                  <a:pt x="668" y="832"/>
                </a:lnTo>
                <a:lnTo>
                  <a:pt x="850" y="1171"/>
                </a:lnTo>
                <a:lnTo>
                  <a:pt x="982" y="1849"/>
                </a:lnTo>
                <a:lnTo>
                  <a:pt x="1071" y="2511"/>
                </a:lnTo>
                <a:lnTo>
                  <a:pt x="1115" y="3174"/>
                </a:lnTo>
                <a:lnTo>
                  <a:pt x="1248" y="3852"/>
                </a:lnTo>
                <a:lnTo>
                  <a:pt x="1429" y="4191"/>
                </a:lnTo>
                <a:lnTo>
                  <a:pt x="1606" y="4191"/>
                </a:lnTo>
                <a:lnTo>
                  <a:pt x="1783" y="3852"/>
                </a:lnTo>
                <a:lnTo>
                  <a:pt x="2142" y="3852"/>
                </a:lnTo>
                <a:lnTo>
                  <a:pt x="2319" y="4021"/>
                </a:lnTo>
                <a:lnTo>
                  <a:pt x="2500" y="4684"/>
                </a:lnTo>
                <a:lnTo>
                  <a:pt x="2633" y="5361"/>
                </a:lnTo>
                <a:lnTo>
                  <a:pt x="2810" y="5854"/>
                </a:lnTo>
                <a:lnTo>
                  <a:pt x="2947" y="6532"/>
                </a:lnTo>
                <a:lnTo>
                  <a:pt x="3036" y="7195"/>
                </a:lnTo>
                <a:lnTo>
                  <a:pt x="3036" y="8535"/>
                </a:lnTo>
                <a:lnTo>
                  <a:pt x="3124" y="9383"/>
                </a:lnTo>
                <a:lnTo>
                  <a:pt x="3213" y="10215"/>
                </a:lnTo>
                <a:lnTo>
                  <a:pt x="3390" y="10877"/>
                </a:lnTo>
                <a:lnTo>
                  <a:pt x="3571" y="11047"/>
                </a:lnTo>
                <a:lnTo>
                  <a:pt x="3748" y="10384"/>
                </a:lnTo>
                <a:lnTo>
                  <a:pt x="3925" y="10045"/>
                </a:lnTo>
                <a:lnTo>
                  <a:pt x="4018" y="10723"/>
                </a:lnTo>
                <a:lnTo>
                  <a:pt x="4062" y="11385"/>
                </a:lnTo>
                <a:lnTo>
                  <a:pt x="3974" y="12063"/>
                </a:lnTo>
                <a:lnTo>
                  <a:pt x="3925" y="12726"/>
                </a:lnTo>
                <a:lnTo>
                  <a:pt x="4107" y="13388"/>
                </a:lnTo>
                <a:lnTo>
                  <a:pt x="4284" y="13065"/>
                </a:lnTo>
                <a:lnTo>
                  <a:pt x="4461" y="12556"/>
                </a:lnTo>
                <a:lnTo>
                  <a:pt x="4642" y="12726"/>
                </a:lnTo>
                <a:lnTo>
                  <a:pt x="4819" y="13065"/>
                </a:lnTo>
                <a:lnTo>
                  <a:pt x="4996" y="13065"/>
                </a:lnTo>
                <a:lnTo>
                  <a:pt x="5178" y="13234"/>
                </a:lnTo>
                <a:lnTo>
                  <a:pt x="5355" y="13388"/>
                </a:lnTo>
                <a:lnTo>
                  <a:pt x="5399" y="12726"/>
                </a:lnTo>
                <a:lnTo>
                  <a:pt x="5580" y="12556"/>
                </a:lnTo>
                <a:lnTo>
                  <a:pt x="5757" y="12726"/>
                </a:lnTo>
                <a:lnTo>
                  <a:pt x="5934" y="12556"/>
                </a:lnTo>
                <a:lnTo>
                  <a:pt x="5890" y="11894"/>
                </a:lnTo>
                <a:lnTo>
                  <a:pt x="5890" y="11216"/>
                </a:lnTo>
                <a:lnTo>
                  <a:pt x="6072" y="10723"/>
                </a:lnTo>
                <a:lnTo>
                  <a:pt x="6160" y="10045"/>
                </a:lnTo>
                <a:lnTo>
                  <a:pt x="6116" y="9383"/>
                </a:lnTo>
                <a:lnTo>
                  <a:pt x="6249" y="8705"/>
                </a:lnTo>
                <a:lnTo>
                  <a:pt x="6249" y="8042"/>
                </a:lnTo>
                <a:lnTo>
                  <a:pt x="6072" y="7703"/>
                </a:lnTo>
                <a:lnTo>
                  <a:pt x="5890" y="6871"/>
                </a:lnTo>
                <a:lnTo>
                  <a:pt x="5757" y="6193"/>
                </a:lnTo>
                <a:lnTo>
                  <a:pt x="5713" y="5531"/>
                </a:lnTo>
                <a:lnTo>
                  <a:pt x="5713" y="4853"/>
                </a:lnTo>
                <a:lnTo>
                  <a:pt x="5757" y="4191"/>
                </a:lnTo>
                <a:lnTo>
                  <a:pt x="5934" y="3513"/>
                </a:lnTo>
                <a:lnTo>
                  <a:pt x="6072" y="2850"/>
                </a:lnTo>
                <a:lnTo>
                  <a:pt x="6249" y="2511"/>
                </a:lnTo>
                <a:lnTo>
                  <a:pt x="6381" y="3174"/>
                </a:lnTo>
                <a:lnTo>
                  <a:pt x="6558" y="3343"/>
                </a:lnTo>
                <a:lnTo>
                  <a:pt x="6740" y="3174"/>
                </a:lnTo>
                <a:lnTo>
                  <a:pt x="7094" y="3174"/>
                </a:lnTo>
                <a:lnTo>
                  <a:pt x="7319" y="3020"/>
                </a:lnTo>
                <a:lnTo>
                  <a:pt x="7496" y="2850"/>
                </a:lnTo>
                <a:lnTo>
                  <a:pt x="7678" y="2850"/>
                </a:lnTo>
                <a:lnTo>
                  <a:pt x="7855" y="3174"/>
                </a:lnTo>
                <a:lnTo>
                  <a:pt x="7899" y="3852"/>
                </a:lnTo>
                <a:lnTo>
                  <a:pt x="8076" y="3852"/>
                </a:lnTo>
                <a:lnTo>
                  <a:pt x="8258" y="4360"/>
                </a:lnTo>
                <a:lnTo>
                  <a:pt x="8435" y="4853"/>
                </a:lnTo>
                <a:lnTo>
                  <a:pt x="8612" y="4514"/>
                </a:lnTo>
                <a:lnTo>
                  <a:pt x="8705" y="3852"/>
                </a:lnTo>
                <a:lnTo>
                  <a:pt x="8749" y="3174"/>
                </a:lnTo>
                <a:lnTo>
                  <a:pt x="8837" y="2511"/>
                </a:lnTo>
                <a:lnTo>
                  <a:pt x="9014" y="2342"/>
                </a:lnTo>
                <a:lnTo>
                  <a:pt x="9059" y="3020"/>
                </a:lnTo>
                <a:lnTo>
                  <a:pt x="9240" y="3343"/>
                </a:lnTo>
                <a:lnTo>
                  <a:pt x="9417" y="3343"/>
                </a:lnTo>
                <a:lnTo>
                  <a:pt x="9461" y="2681"/>
                </a:lnTo>
                <a:lnTo>
                  <a:pt x="9461" y="2003"/>
                </a:lnTo>
                <a:lnTo>
                  <a:pt x="9638" y="1849"/>
                </a:lnTo>
                <a:lnTo>
                  <a:pt x="9820" y="1849"/>
                </a:lnTo>
                <a:lnTo>
                  <a:pt x="9997" y="2511"/>
                </a:lnTo>
                <a:lnTo>
                  <a:pt x="10174" y="3020"/>
                </a:lnTo>
                <a:lnTo>
                  <a:pt x="10355" y="3020"/>
                </a:lnTo>
                <a:lnTo>
                  <a:pt x="10532" y="3343"/>
                </a:lnTo>
                <a:lnTo>
                  <a:pt x="10709" y="4021"/>
                </a:lnTo>
                <a:lnTo>
                  <a:pt x="10846" y="4684"/>
                </a:lnTo>
                <a:lnTo>
                  <a:pt x="11023" y="5192"/>
                </a:lnTo>
                <a:lnTo>
                  <a:pt x="11200" y="5361"/>
                </a:lnTo>
                <a:lnTo>
                  <a:pt x="11559" y="5361"/>
                </a:lnTo>
                <a:lnTo>
                  <a:pt x="11736" y="5531"/>
                </a:lnTo>
                <a:lnTo>
                  <a:pt x="11917" y="5700"/>
                </a:lnTo>
                <a:lnTo>
                  <a:pt x="12094" y="6024"/>
                </a:lnTo>
                <a:lnTo>
                  <a:pt x="12271" y="6702"/>
                </a:lnTo>
                <a:lnTo>
                  <a:pt x="12316" y="7364"/>
                </a:lnTo>
                <a:lnTo>
                  <a:pt x="12409" y="8042"/>
                </a:lnTo>
                <a:lnTo>
                  <a:pt x="12630" y="8705"/>
                </a:lnTo>
                <a:lnTo>
                  <a:pt x="12807" y="8874"/>
                </a:lnTo>
                <a:lnTo>
                  <a:pt x="13568" y="8874"/>
                </a:lnTo>
                <a:lnTo>
                  <a:pt x="13745" y="9044"/>
                </a:lnTo>
                <a:lnTo>
                  <a:pt x="13922" y="9383"/>
                </a:lnTo>
                <a:lnTo>
                  <a:pt x="14059" y="10045"/>
                </a:lnTo>
                <a:lnTo>
                  <a:pt x="14236" y="10553"/>
                </a:lnTo>
                <a:lnTo>
                  <a:pt x="14413" y="10723"/>
                </a:lnTo>
                <a:lnTo>
                  <a:pt x="14595" y="11216"/>
                </a:lnTo>
                <a:lnTo>
                  <a:pt x="14772" y="11894"/>
                </a:lnTo>
                <a:lnTo>
                  <a:pt x="15130" y="11894"/>
                </a:lnTo>
                <a:lnTo>
                  <a:pt x="15351" y="11724"/>
                </a:lnTo>
                <a:lnTo>
                  <a:pt x="15528" y="11724"/>
                </a:lnTo>
                <a:lnTo>
                  <a:pt x="15666" y="11047"/>
                </a:lnTo>
                <a:lnTo>
                  <a:pt x="15843" y="10877"/>
                </a:lnTo>
                <a:lnTo>
                  <a:pt x="16201" y="10877"/>
                </a:lnTo>
                <a:lnTo>
                  <a:pt x="16378" y="11555"/>
                </a:lnTo>
                <a:lnTo>
                  <a:pt x="16555" y="11894"/>
                </a:lnTo>
                <a:lnTo>
                  <a:pt x="16737" y="11894"/>
                </a:lnTo>
                <a:lnTo>
                  <a:pt x="16914" y="11724"/>
                </a:lnTo>
                <a:lnTo>
                  <a:pt x="17091" y="11385"/>
                </a:lnTo>
                <a:lnTo>
                  <a:pt x="17272" y="11047"/>
                </a:lnTo>
                <a:lnTo>
                  <a:pt x="17449" y="10877"/>
                </a:lnTo>
                <a:lnTo>
                  <a:pt x="17852" y="10877"/>
                </a:lnTo>
                <a:lnTo>
                  <a:pt x="18029" y="10723"/>
                </a:lnTo>
                <a:lnTo>
                  <a:pt x="18564" y="10723"/>
                </a:lnTo>
                <a:lnTo>
                  <a:pt x="18746" y="11047"/>
                </a:lnTo>
                <a:lnTo>
                  <a:pt x="18923" y="11555"/>
                </a:lnTo>
                <a:lnTo>
                  <a:pt x="19100" y="11894"/>
                </a:lnTo>
                <a:lnTo>
                  <a:pt x="19281" y="12063"/>
                </a:lnTo>
                <a:lnTo>
                  <a:pt x="20529" y="12063"/>
                </a:lnTo>
                <a:lnTo>
                  <a:pt x="20706" y="11894"/>
                </a:lnTo>
                <a:lnTo>
                  <a:pt x="20888" y="11724"/>
                </a:lnTo>
                <a:lnTo>
                  <a:pt x="21242" y="11724"/>
                </a:lnTo>
                <a:lnTo>
                  <a:pt x="21423" y="11894"/>
                </a:lnTo>
                <a:lnTo>
                  <a:pt x="21600" y="11894"/>
                </a:lnTo>
                <a:lnTo>
                  <a:pt x="21423" y="12556"/>
                </a:lnTo>
                <a:lnTo>
                  <a:pt x="21242" y="12726"/>
                </a:lnTo>
                <a:lnTo>
                  <a:pt x="21065" y="13065"/>
                </a:lnTo>
                <a:lnTo>
                  <a:pt x="20888" y="13558"/>
                </a:lnTo>
                <a:lnTo>
                  <a:pt x="20706" y="13727"/>
                </a:lnTo>
                <a:lnTo>
                  <a:pt x="20485" y="14066"/>
                </a:lnTo>
                <a:lnTo>
                  <a:pt x="20126" y="14236"/>
                </a:lnTo>
                <a:lnTo>
                  <a:pt x="19905" y="14236"/>
                </a:lnTo>
                <a:lnTo>
                  <a:pt x="19724" y="14405"/>
                </a:lnTo>
                <a:lnTo>
                  <a:pt x="19547" y="14898"/>
                </a:lnTo>
                <a:lnTo>
                  <a:pt x="19370" y="15068"/>
                </a:lnTo>
                <a:lnTo>
                  <a:pt x="18790" y="15068"/>
                </a:lnTo>
                <a:lnTo>
                  <a:pt x="18608" y="15407"/>
                </a:lnTo>
                <a:lnTo>
                  <a:pt x="18608" y="16577"/>
                </a:lnTo>
                <a:lnTo>
                  <a:pt x="18653" y="17240"/>
                </a:lnTo>
                <a:lnTo>
                  <a:pt x="18923" y="17409"/>
                </a:lnTo>
                <a:lnTo>
                  <a:pt x="19100" y="17748"/>
                </a:lnTo>
                <a:lnTo>
                  <a:pt x="18923" y="18580"/>
                </a:lnTo>
                <a:lnTo>
                  <a:pt x="18746" y="18919"/>
                </a:lnTo>
                <a:lnTo>
                  <a:pt x="18564" y="19258"/>
                </a:lnTo>
                <a:lnTo>
                  <a:pt x="18431" y="19921"/>
                </a:lnTo>
                <a:lnTo>
                  <a:pt x="18254" y="20599"/>
                </a:lnTo>
                <a:lnTo>
                  <a:pt x="17002" y="20599"/>
                </a:lnTo>
                <a:lnTo>
                  <a:pt x="16511" y="20260"/>
                </a:lnTo>
                <a:lnTo>
                  <a:pt x="16334" y="19921"/>
                </a:lnTo>
                <a:lnTo>
                  <a:pt x="16157" y="19089"/>
                </a:lnTo>
                <a:lnTo>
                  <a:pt x="16020" y="18257"/>
                </a:lnTo>
                <a:lnTo>
                  <a:pt x="15931" y="17579"/>
                </a:lnTo>
                <a:lnTo>
                  <a:pt x="15710" y="17086"/>
                </a:lnTo>
                <a:lnTo>
                  <a:pt x="15440" y="16747"/>
                </a:lnTo>
                <a:lnTo>
                  <a:pt x="15263" y="16069"/>
                </a:lnTo>
                <a:lnTo>
                  <a:pt x="15086" y="15576"/>
                </a:lnTo>
                <a:lnTo>
                  <a:pt x="14904" y="15237"/>
                </a:lnTo>
                <a:lnTo>
                  <a:pt x="14727" y="15068"/>
                </a:lnTo>
                <a:lnTo>
                  <a:pt x="14413" y="14898"/>
                </a:lnTo>
                <a:lnTo>
                  <a:pt x="14236" y="14898"/>
                </a:lnTo>
                <a:lnTo>
                  <a:pt x="14059" y="15068"/>
                </a:lnTo>
                <a:lnTo>
                  <a:pt x="13878" y="15068"/>
                </a:lnTo>
                <a:lnTo>
                  <a:pt x="13745" y="14405"/>
                </a:lnTo>
                <a:lnTo>
                  <a:pt x="13612" y="13727"/>
                </a:lnTo>
                <a:lnTo>
                  <a:pt x="13254" y="13388"/>
                </a:lnTo>
                <a:lnTo>
                  <a:pt x="13077" y="13234"/>
                </a:lnTo>
                <a:lnTo>
                  <a:pt x="12851" y="12895"/>
                </a:lnTo>
                <a:lnTo>
                  <a:pt x="12497" y="12726"/>
                </a:lnTo>
                <a:lnTo>
                  <a:pt x="12316" y="12556"/>
                </a:lnTo>
                <a:lnTo>
                  <a:pt x="12139" y="12726"/>
                </a:lnTo>
                <a:lnTo>
                  <a:pt x="11962" y="13065"/>
                </a:lnTo>
                <a:lnTo>
                  <a:pt x="11780" y="13388"/>
                </a:lnTo>
                <a:lnTo>
                  <a:pt x="11338" y="13727"/>
                </a:lnTo>
                <a:lnTo>
                  <a:pt x="11112" y="13897"/>
                </a:lnTo>
                <a:lnTo>
                  <a:pt x="10935" y="14236"/>
                </a:lnTo>
                <a:lnTo>
                  <a:pt x="10754" y="14236"/>
                </a:lnTo>
                <a:lnTo>
                  <a:pt x="10400" y="13897"/>
                </a:lnTo>
                <a:lnTo>
                  <a:pt x="10085" y="13388"/>
                </a:lnTo>
                <a:lnTo>
                  <a:pt x="9908" y="13234"/>
                </a:lnTo>
                <a:lnTo>
                  <a:pt x="9727" y="12895"/>
                </a:lnTo>
                <a:lnTo>
                  <a:pt x="9550" y="12556"/>
                </a:lnTo>
                <a:lnTo>
                  <a:pt x="9373" y="12063"/>
                </a:lnTo>
                <a:lnTo>
                  <a:pt x="9147" y="11894"/>
                </a:lnTo>
                <a:lnTo>
                  <a:pt x="8970" y="11894"/>
                </a:lnTo>
                <a:lnTo>
                  <a:pt x="8793" y="12217"/>
                </a:lnTo>
                <a:lnTo>
                  <a:pt x="8612" y="12556"/>
                </a:lnTo>
                <a:lnTo>
                  <a:pt x="8523" y="13234"/>
                </a:lnTo>
                <a:lnTo>
                  <a:pt x="8523" y="14575"/>
                </a:lnTo>
                <a:lnTo>
                  <a:pt x="8390" y="15237"/>
                </a:lnTo>
                <a:lnTo>
                  <a:pt x="8302" y="15900"/>
                </a:lnTo>
                <a:lnTo>
                  <a:pt x="8302" y="16577"/>
                </a:lnTo>
                <a:lnTo>
                  <a:pt x="8390" y="17240"/>
                </a:lnTo>
                <a:lnTo>
                  <a:pt x="8479" y="17918"/>
                </a:lnTo>
                <a:lnTo>
                  <a:pt x="8479" y="19921"/>
                </a:lnTo>
                <a:lnTo>
                  <a:pt x="8435" y="20599"/>
                </a:lnTo>
                <a:lnTo>
                  <a:pt x="8258" y="20938"/>
                </a:lnTo>
                <a:lnTo>
                  <a:pt x="7988" y="20938"/>
                </a:lnTo>
                <a:lnTo>
                  <a:pt x="7766" y="21261"/>
                </a:lnTo>
                <a:lnTo>
                  <a:pt x="7585" y="21261"/>
                </a:lnTo>
                <a:lnTo>
                  <a:pt x="7408" y="21431"/>
                </a:lnTo>
                <a:lnTo>
                  <a:pt x="7231" y="21431"/>
                </a:lnTo>
                <a:lnTo>
                  <a:pt x="7050" y="21600"/>
                </a:lnTo>
                <a:lnTo>
                  <a:pt x="6873" y="21092"/>
                </a:lnTo>
                <a:lnTo>
                  <a:pt x="6696" y="20768"/>
                </a:lnTo>
                <a:lnTo>
                  <a:pt x="6337" y="20768"/>
                </a:lnTo>
                <a:lnTo>
                  <a:pt x="6116" y="20429"/>
                </a:lnTo>
                <a:lnTo>
                  <a:pt x="5934" y="20090"/>
                </a:lnTo>
                <a:lnTo>
                  <a:pt x="5757" y="19597"/>
                </a:lnTo>
                <a:lnTo>
                  <a:pt x="5580" y="19258"/>
                </a:lnTo>
                <a:lnTo>
                  <a:pt x="5399" y="19089"/>
                </a:lnTo>
                <a:lnTo>
                  <a:pt x="5045" y="19089"/>
                </a:lnTo>
                <a:lnTo>
                  <a:pt x="4863" y="18919"/>
                </a:lnTo>
                <a:lnTo>
                  <a:pt x="4686" y="18919"/>
                </a:lnTo>
                <a:lnTo>
                  <a:pt x="4509" y="18750"/>
                </a:lnTo>
                <a:lnTo>
                  <a:pt x="4328" y="18750"/>
                </a:lnTo>
                <a:lnTo>
                  <a:pt x="4151" y="18919"/>
                </a:lnTo>
                <a:lnTo>
                  <a:pt x="3974" y="19258"/>
                </a:lnTo>
                <a:lnTo>
                  <a:pt x="3793" y="19751"/>
                </a:lnTo>
                <a:lnTo>
                  <a:pt x="3615" y="20260"/>
                </a:lnTo>
                <a:lnTo>
                  <a:pt x="3438" y="20599"/>
                </a:lnTo>
                <a:lnTo>
                  <a:pt x="3257" y="21092"/>
                </a:lnTo>
                <a:lnTo>
                  <a:pt x="3080" y="21261"/>
                </a:lnTo>
                <a:lnTo>
                  <a:pt x="2903" y="20599"/>
                </a:lnTo>
                <a:lnTo>
                  <a:pt x="2854" y="19921"/>
                </a:lnTo>
                <a:lnTo>
                  <a:pt x="2766" y="19258"/>
                </a:lnTo>
                <a:lnTo>
                  <a:pt x="2766" y="18580"/>
                </a:lnTo>
                <a:lnTo>
                  <a:pt x="2722" y="17918"/>
                </a:lnTo>
                <a:lnTo>
                  <a:pt x="2633" y="17240"/>
                </a:lnTo>
                <a:lnTo>
                  <a:pt x="2456" y="16916"/>
                </a:lnTo>
                <a:lnTo>
                  <a:pt x="2230" y="16747"/>
                </a:lnTo>
                <a:lnTo>
                  <a:pt x="2053" y="16577"/>
                </a:lnTo>
                <a:lnTo>
                  <a:pt x="1876" y="16069"/>
                </a:lnTo>
                <a:lnTo>
                  <a:pt x="1739" y="15407"/>
                </a:lnTo>
                <a:lnTo>
                  <a:pt x="1695" y="14729"/>
                </a:lnTo>
                <a:lnTo>
                  <a:pt x="1651" y="13897"/>
                </a:lnTo>
                <a:lnTo>
                  <a:pt x="1562" y="13234"/>
                </a:lnTo>
                <a:lnTo>
                  <a:pt x="1385" y="12895"/>
                </a:lnTo>
                <a:lnTo>
                  <a:pt x="1204" y="12387"/>
                </a:lnTo>
                <a:lnTo>
                  <a:pt x="1027" y="12063"/>
                </a:lnTo>
                <a:lnTo>
                  <a:pt x="624" y="12063"/>
                </a:lnTo>
                <a:lnTo>
                  <a:pt x="580" y="11385"/>
                </a:lnTo>
                <a:lnTo>
                  <a:pt x="535" y="10723"/>
                </a:lnTo>
                <a:lnTo>
                  <a:pt x="535" y="7195"/>
                </a:lnTo>
                <a:lnTo>
                  <a:pt x="358" y="7025"/>
                </a:lnTo>
                <a:lnTo>
                  <a:pt x="270" y="6363"/>
                </a:lnTo>
                <a:lnTo>
                  <a:pt x="270" y="4360"/>
                </a:lnTo>
                <a:lnTo>
                  <a:pt x="221" y="3682"/>
                </a:lnTo>
                <a:lnTo>
                  <a:pt x="270" y="3020"/>
                </a:lnTo>
                <a:lnTo>
                  <a:pt x="403" y="2342"/>
                </a:lnTo>
                <a:lnTo>
                  <a:pt x="403" y="1679"/>
                </a:lnTo>
                <a:lnTo>
                  <a:pt x="270" y="1001"/>
                </a:lnTo>
                <a:lnTo>
                  <a:pt x="89" y="662"/>
                </a:lnTo>
                <a:lnTo>
                  <a:pt x="0" y="0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07" name="Freeform 8"/>
          <p:cNvSpPr/>
          <p:nvPr/>
        </p:nvSpPr>
        <p:spPr>
          <a:xfrm>
            <a:off x="663574" y="871537"/>
            <a:ext cx="7924802" cy="5162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65" y="16041"/>
                </a:moveTo>
                <a:lnTo>
                  <a:pt x="5149" y="16180"/>
                </a:lnTo>
                <a:lnTo>
                  <a:pt x="4976" y="16326"/>
                </a:lnTo>
                <a:lnTo>
                  <a:pt x="4933" y="16618"/>
                </a:lnTo>
                <a:lnTo>
                  <a:pt x="4933" y="16904"/>
                </a:lnTo>
                <a:lnTo>
                  <a:pt x="4842" y="17196"/>
                </a:lnTo>
                <a:lnTo>
                  <a:pt x="4669" y="17336"/>
                </a:lnTo>
                <a:lnTo>
                  <a:pt x="4496" y="17409"/>
                </a:lnTo>
                <a:lnTo>
                  <a:pt x="4318" y="17555"/>
                </a:lnTo>
                <a:lnTo>
                  <a:pt x="4188" y="17841"/>
                </a:lnTo>
                <a:lnTo>
                  <a:pt x="4188" y="18133"/>
                </a:lnTo>
                <a:lnTo>
                  <a:pt x="4145" y="18492"/>
                </a:lnTo>
                <a:lnTo>
                  <a:pt x="4145" y="18784"/>
                </a:lnTo>
                <a:lnTo>
                  <a:pt x="4188" y="19069"/>
                </a:lnTo>
                <a:lnTo>
                  <a:pt x="4188" y="19362"/>
                </a:lnTo>
                <a:lnTo>
                  <a:pt x="4059" y="19647"/>
                </a:lnTo>
                <a:lnTo>
                  <a:pt x="3838" y="19793"/>
                </a:lnTo>
                <a:lnTo>
                  <a:pt x="3665" y="20013"/>
                </a:lnTo>
                <a:lnTo>
                  <a:pt x="3492" y="20225"/>
                </a:lnTo>
                <a:lnTo>
                  <a:pt x="3098" y="20225"/>
                </a:lnTo>
                <a:lnTo>
                  <a:pt x="2925" y="20298"/>
                </a:lnTo>
                <a:lnTo>
                  <a:pt x="2882" y="20590"/>
                </a:lnTo>
                <a:lnTo>
                  <a:pt x="2882" y="20949"/>
                </a:lnTo>
                <a:lnTo>
                  <a:pt x="2791" y="21241"/>
                </a:lnTo>
                <a:lnTo>
                  <a:pt x="2575" y="21527"/>
                </a:lnTo>
                <a:lnTo>
                  <a:pt x="2401" y="21600"/>
                </a:lnTo>
                <a:lnTo>
                  <a:pt x="2267" y="21308"/>
                </a:lnTo>
                <a:lnTo>
                  <a:pt x="2181" y="21022"/>
                </a:lnTo>
                <a:lnTo>
                  <a:pt x="2051" y="20730"/>
                </a:lnTo>
                <a:lnTo>
                  <a:pt x="2094" y="20444"/>
                </a:lnTo>
                <a:lnTo>
                  <a:pt x="2094" y="20152"/>
                </a:lnTo>
                <a:lnTo>
                  <a:pt x="1921" y="20013"/>
                </a:lnTo>
                <a:lnTo>
                  <a:pt x="1744" y="20013"/>
                </a:lnTo>
                <a:lnTo>
                  <a:pt x="1571" y="20086"/>
                </a:lnTo>
                <a:lnTo>
                  <a:pt x="1398" y="20225"/>
                </a:lnTo>
                <a:lnTo>
                  <a:pt x="1220" y="20371"/>
                </a:lnTo>
                <a:lnTo>
                  <a:pt x="1047" y="20444"/>
                </a:lnTo>
                <a:lnTo>
                  <a:pt x="874" y="20371"/>
                </a:lnTo>
                <a:lnTo>
                  <a:pt x="697" y="20371"/>
                </a:lnTo>
                <a:lnTo>
                  <a:pt x="524" y="20086"/>
                </a:lnTo>
                <a:lnTo>
                  <a:pt x="524" y="19793"/>
                </a:lnTo>
                <a:lnTo>
                  <a:pt x="394" y="19508"/>
                </a:lnTo>
                <a:lnTo>
                  <a:pt x="173" y="19362"/>
                </a:lnTo>
                <a:lnTo>
                  <a:pt x="0" y="18996"/>
                </a:lnTo>
                <a:lnTo>
                  <a:pt x="130" y="18711"/>
                </a:lnTo>
                <a:lnTo>
                  <a:pt x="307" y="18784"/>
                </a:lnTo>
                <a:lnTo>
                  <a:pt x="394" y="19069"/>
                </a:lnTo>
                <a:lnTo>
                  <a:pt x="610" y="19215"/>
                </a:lnTo>
                <a:lnTo>
                  <a:pt x="788" y="19215"/>
                </a:lnTo>
                <a:lnTo>
                  <a:pt x="874" y="19508"/>
                </a:lnTo>
                <a:lnTo>
                  <a:pt x="1090" y="19720"/>
                </a:lnTo>
                <a:lnTo>
                  <a:pt x="1263" y="19508"/>
                </a:lnTo>
                <a:lnTo>
                  <a:pt x="1311" y="19215"/>
                </a:lnTo>
                <a:lnTo>
                  <a:pt x="1311" y="18930"/>
                </a:lnTo>
                <a:lnTo>
                  <a:pt x="1484" y="18857"/>
                </a:lnTo>
                <a:lnTo>
                  <a:pt x="1657" y="18996"/>
                </a:lnTo>
                <a:lnTo>
                  <a:pt x="1835" y="18784"/>
                </a:lnTo>
                <a:lnTo>
                  <a:pt x="2008" y="18565"/>
                </a:lnTo>
                <a:lnTo>
                  <a:pt x="2181" y="18784"/>
                </a:lnTo>
                <a:lnTo>
                  <a:pt x="2401" y="18996"/>
                </a:lnTo>
                <a:lnTo>
                  <a:pt x="2575" y="19069"/>
                </a:lnTo>
                <a:lnTo>
                  <a:pt x="2791" y="19142"/>
                </a:lnTo>
                <a:lnTo>
                  <a:pt x="2838" y="18857"/>
                </a:lnTo>
                <a:lnTo>
                  <a:pt x="2791" y="18565"/>
                </a:lnTo>
                <a:lnTo>
                  <a:pt x="2968" y="18418"/>
                </a:lnTo>
                <a:lnTo>
                  <a:pt x="2968" y="18133"/>
                </a:lnTo>
                <a:lnTo>
                  <a:pt x="3141" y="17987"/>
                </a:lnTo>
                <a:lnTo>
                  <a:pt x="3492" y="17987"/>
                </a:lnTo>
                <a:lnTo>
                  <a:pt x="3665" y="17841"/>
                </a:lnTo>
                <a:lnTo>
                  <a:pt x="3838" y="17701"/>
                </a:lnTo>
                <a:lnTo>
                  <a:pt x="3972" y="17409"/>
                </a:lnTo>
                <a:lnTo>
                  <a:pt x="4145" y="17263"/>
                </a:lnTo>
                <a:lnTo>
                  <a:pt x="4318" y="17263"/>
                </a:lnTo>
                <a:lnTo>
                  <a:pt x="4409" y="16977"/>
                </a:lnTo>
                <a:lnTo>
                  <a:pt x="4539" y="16685"/>
                </a:lnTo>
                <a:lnTo>
                  <a:pt x="4496" y="16399"/>
                </a:lnTo>
                <a:lnTo>
                  <a:pt x="4318" y="16253"/>
                </a:lnTo>
                <a:lnTo>
                  <a:pt x="4145" y="16253"/>
                </a:lnTo>
                <a:lnTo>
                  <a:pt x="3972" y="16107"/>
                </a:lnTo>
                <a:lnTo>
                  <a:pt x="3795" y="15968"/>
                </a:lnTo>
                <a:lnTo>
                  <a:pt x="3622" y="16041"/>
                </a:lnTo>
                <a:lnTo>
                  <a:pt x="3449" y="15968"/>
                </a:lnTo>
                <a:lnTo>
                  <a:pt x="3362" y="15675"/>
                </a:lnTo>
                <a:lnTo>
                  <a:pt x="3449" y="15390"/>
                </a:lnTo>
                <a:lnTo>
                  <a:pt x="3492" y="15097"/>
                </a:lnTo>
                <a:lnTo>
                  <a:pt x="3098" y="14885"/>
                </a:lnTo>
                <a:lnTo>
                  <a:pt x="2925" y="14812"/>
                </a:lnTo>
                <a:lnTo>
                  <a:pt x="2791" y="14520"/>
                </a:lnTo>
                <a:lnTo>
                  <a:pt x="2618" y="14373"/>
                </a:lnTo>
                <a:lnTo>
                  <a:pt x="2445" y="14300"/>
                </a:lnTo>
                <a:lnTo>
                  <a:pt x="2267" y="14161"/>
                </a:lnTo>
                <a:lnTo>
                  <a:pt x="2094" y="14015"/>
                </a:lnTo>
                <a:lnTo>
                  <a:pt x="1921" y="14015"/>
                </a:lnTo>
                <a:lnTo>
                  <a:pt x="1744" y="13942"/>
                </a:lnTo>
                <a:lnTo>
                  <a:pt x="1571" y="13942"/>
                </a:lnTo>
                <a:lnTo>
                  <a:pt x="1484" y="13656"/>
                </a:lnTo>
                <a:lnTo>
                  <a:pt x="1484" y="13364"/>
                </a:lnTo>
                <a:lnTo>
                  <a:pt x="1311" y="13291"/>
                </a:lnTo>
                <a:lnTo>
                  <a:pt x="1220" y="13005"/>
                </a:lnTo>
                <a:lnTo>
                  <a:pt x="1047" y="12713"/>
                </a:lnTo>
                <a:lnTo>
                  <a:pt x="961" y="12427"/>
                </a:lnTo>
                <a:lnTo>
                  <a:pt x="1047" y="12135"/>
                </a:lnTo>
                <a:lnTo>
                  <a:pt x="1220" y="12135"/>
                </a:lnTo>
                <a:lnTo>
                  <a:pt x="1354" y="12427"/>
                </a:lnTo>
                <a:lnTo>
                  <a:pt x="1527" y="12640"/>
                </a:lnTo>
                <a:lnTo>
                  <a:pt x="1700" y="12786"/>
                </a:lnTo>
                <a:lnTo>
                  <a:pt x="1744" y="13078"/>
                </a:lnTo>
                <a:lnTo>
                  <a:pt x="1921" y="13364"/>
                </a:lnTo>
                <a:lnTo>
                  <a:pt x="2094" y="13437"/>
                </a:lnTo>
                <a:lnTo>
                  <a:pt x="2267" y="13723"/>
                </a:lnTo>
                <a:lnTo>
                  <a:pt x="2401" y="14015"/>
                </a:lnTo>
                <a:lnTo>
                  <a:pt x="2575" y="14088"/>
                </a:lnTo>
                <a:lnTo>
                  <a:pt x="2925" y="14088"/>
                </a:lnTo>
                <a:lnTo>
                  <a:pt x="3098" y="13942"/>
                </a:lnTo>
                <a:lnTo>
                  <a:pt x="3271" y="13723"/>
                </a:lnTo>
                <a:lnTo>
                  <a:pt x="3449" y="13656"/>
                </a:lnTo>
                <a:lnTo>
                  <a:pt x="3622" y="13796"/>
                </a:lnTo>
                <a:lnTo>
                  <a:pt x="3795" y="14015"/>
                </a:lnTo>
                <a:lnTo>
                  <a:pt x="4145" y="14015"/>
                </a:lnTo>
                <a:lnTo>
                  <a:pt x="4318" y="14088"/>
                </a:lnTo>
                <a:lnTo>
                  <a:pt x="4452" y="14373"/>
                </a:lnTo>
                <a:lnTo>
                  <a:pt x="4625" y="14373"/>
                </a:lnTo>
                <a:lnTo>
                  <a:pt x="4799" y="14300"/>
                </a:lnTo>
                <a:lnTo>
                  <a:pt x="4976" y="14234"/>
                </a:lnTo>
                <a:lnTo>
                  <a:pt x="5149" y="14234"/>
                </a:lnTo>
                <a:lnTo>
                  <a:pt x="5149" y="14520"/>
                </a:lnTo>
                <a:lnTo>
                  <a:pt x="5106" y="14812"/>
                </a:lnTo>
                <a:lnTo>
                  <a:pt x="5063" y="15097"/>
                </a:lnTo>
                <a:lnTo>
                  <a:pt x="5106" y="15390"/>
                </a:lnTo>
                <a:lnTo>
                  <a:pt x="5279" y="15602"/>
                </a:lnTo>
                <a:lnTo>
                  <a:pt x="5456" y="15894"/>
                </a:lnTo>
                <a:lnTo>
                  <a:pt x="5629" y="15968"/>
                </a:lnTo>
                <a:lnTo>
                  <a:pt x="5716" y="15675"/>
                </a:lnTo>
                <a:lnTo>
                  <a:pt x="5716" y="15390"/>
                </a:lnTo>
                <a:lnTo>
                  <a:pt x="5629" y="15097"/>
                </a:lnTo>
                <a:lnTo>
                  <a:pt x="5586" y="14812"/>
                </a:lnTo>
                <a:lnTo>
                  <a:pt x="5716" y="14520"/>
                </a:lnTo>
                <a:lnTo>
                  <a:pt x="5889" y="14373"/>
                </a:lnTo>
                <a:lnTo>
                  <a:pt x="6066" y="14373"/>
                </a:lnTo>
                <a:lnTo>
                  <a:pt x="6066" y="14088"/>
                </a:lnTo>
                <a:lnTo>
                  <a:pt x="6023" y="13796"/>
                </a:lnTo>
                <a:lnTo>
                  <a:pt x="6239" y="13723"/>
                </a:lnTo>
                <a:lnTo>
                  <a:pt x="6413" y="13723"/>
                </a:lnTo>
                <a:lnTo>
                  <a:pt x="6590" y="13796"/>
                </a:lnTo>
                <a:lnTo>
                  <a:pt x="6720" y="13510"/>
                </a:lnTo>
                <a:lnTo>
                  <a:pt x="6720" y="12932"/>
                </a:lnTo>
                <a:lnTo>
                  <a:pt x="6893" y="12713"/>
                </a:lnTo>
                <a:lnTo>
                  <a:pt x="7113" y="12713"/>
                </a:lnTo>
                <a:lnTo>
                  <a:pt x="7330" y="12640"/>
                </a:lnTo>
                <a:lnTo>
                  <a:pt x="7724" y="12640"/>
                </a:lnTo>
                <a:lnTo>
                  <a:pt x="7897" y="12500"/>
                </a:lnTo>
                <a:lnTo>
                  <a:pt x="8074" y="12500"/>
                </a:lnTo>
                <a:lnTo>
                  <a:pt x="8204" y="12208"/>
                </a:lnTo>
                <a:lnTo>
                  <a:pt x="8204" y="11923"/>
                </a:lnTo>
                <a:lnTo>
                  <a:pt x="8161" y="11630"/>
                </a:lnTo>
                <a:lnTo>
                  <a:pt x="8161" y="11345"/>
                </a:lnTo>
                <a:lnTo>
                  <a:pt x="8204" y="11052"/>
                </a:lnTo>
                <a:lnTo>
                  <a:pt x="8161" y="10767"/>
                </a:lnTo>
                <a:lnTo>
                  <a:pt x="8161" y="10475"/>
                </a:lnTo>
                <a:lnTo>
                  <a:pt x="8334" y="10328"/>
                </a:lnTo>
                <a:lnTo>
                  <a:pt x="8727" y="10328"/>
                </a:lnTo>
                <a:lnTo>
                  <a:pt x="8727" y="10043"/>
                </a:lnTo>
                <a:lnTo>
                  <a:pt x="8857" y="9751"/>
                </a:lnTo>
                <a:lnTo>
                  <a:pt x="9078" y="9538"/>
                </a:lnTo>
                <a:lnTo>
                  <a:pt x="9121" y="9246"/>
                </a:lnTo>
                <a:lnTo>
                  <a:pt x="9121" y="8960"/>
                </a:lnTo>
                <a:lnTo>
                  <a:pt x="9294" y="8741"/>
                </a:lnTo>
                <a:lnTo>
                  <a:pt x="9467" y="8668"/>
                </a:lnTo>
                <a:lnTo>
                  <a:pt x="9424" y="8960"/>
                </a:lnTo>
                <a:lnTo>
                  <a:pt x="9381" y="9246"/>
                </a:lnTo>
                <a:lnTo>
                  <a:pt x="9294" y="9538"/>
                </a:lnTo>
                <a:lnTo>
                  <a:pt x="9294" y="10116"/>
                </a:lnTo>
                <a:lnTo>
                  <a:pt x="9251" y="10401"/>
                </a:lnTo>
                <a:lnTo>
                  <a:pt x="9424" y="10328"/>
                </a:lnTo>
                <a:lnTo>
                  <a:pt x="9558" y="10043"/>
                </a:lnTo>
                <a:lnTo>
                  <a:pt x="9731" y="10255"/>
                </a:lnTo>
                <a:lnTo>
                  <a:pt x="9904" y="10401"/>
                </a:lnTo>
                <a:lnTo>
                  <a:pt x="9948" y="10116"/>
                </a:lnTo>
                <a:lnTo>
                  <a:pt x="10125" y="9970"/>
                </a:lnTo>
                <a:lnTo>
                  <a:pt x="10212" y="9677"/>
                </a:lnTo>
                <a:lnTo>
                  <a:pt x="10168" y="9392"/>
                </a:lnTo>
                <a:lnTo>
                  <a:pt x="10168" y="9100"/>
                </a:lnTo>
                <a:lnTo>
                  <a:pt x="9991" y="9033"/>
                </a:lnTo>
                <a:lnTo>
                  <a:pt x="9861" y="8741"/>
                </a:lnTo>
                <a:lnTo>
                  <a:pt x="9861" y="8090"/>
                </a:lnTo>
                <a:lnTo>
                  <a:pt x="9904" y="7804"/>
                </a:lnTo>
                <a:lnTo>
                  <a:pt x="9904" y="7512"/>
                </a:lnTo>
                <a:lnTo>
                  <a:pt x="9861" y="7227"/>
                </a:lnTo>
                <a:lnTo>
                  <a:pt x="9688" y="7154"/>
                </a:lnTo>
                <a:lnTo>
                  <a:pt x="9511" y="7300"/>
                </a:lnTo>
                <a:lnTo>
                  <a:pt x="9338" y="7227"/>
                </a:lnTo>
                <a:lnTo>
                  <a:pt x="9164" y="6934"/>
                </a:lnTo>
                <a:lnTo>
                  <a:pt x="9078" y="6649"/>
                </a:lnTo>
                <a:lnTo>
                  <a:pt x="9121" y="6356"/>
                </a:lnTo>
                <a:lnTo>
                  <a:pt x="9078" y="6071"/>
                </a:lnTo>
                <a:lnTo>
                  <a:pt x="8987" y="5779"/>
                </a:lnTo>
                <a:lnTo>
                  <a:pt x="8944" y="5493"/>
                </a:lnTo>
                <a:lnTo>
                  <a:pt x="8987" y="5201"/>
                </a:lnTo>
                <a:lnTo>
                  <a:pt x="8987" y="4337"/>
                </a:lnTo>
                <a:lnTo>
                  <a:pt x="9121" y="4045"/>
                </a:lnTo>
                <a:lnTo>
                  <a:pt x="9208" y="3759"/>
                </a:lnTo>
                <a:lnTo>
                  <a:pt x="9208" y="3467"/>
                </a:lnTo>
                <a:lnTo>
                  <a:pt x="9121" y="3182"/>
                </a:lnTo>
                <a:lnTo>
                  <a:pt x="8944" y="3035"/>
                </a:lnTo>
                <a:lnTo>
                  <a:pt x="8771" y="2816"/>
                </a:lnTo>
                <a:lnTo>
                  <a:pt x="8598" y="2670"/>
                </a:lnTo>
                <a:lnTo>
                  <a:pt x="8247" y="2670"/>
                </a:lnTo>
                <a:lnTo>
                  <a:pt x="8117" y="2385"/>
                </a:lnTo>
                <a:lnTo>
                  <a:pt x="8247" y="2092"/>
                </a:lnTo>
                <a:lnTo>
                  <a:pt x="8204" y="1807"/>
                </a:lnTo>
                <a:lnTo>
                  <a:pt x="8247" y="1514"/>
                </a:lnTo>
                <a:lnTo>
                  <a:pt x="8334" y="1229"/>
                </a:lnTo>
                <a:lnTo>
                  <a:pt x="8117" y="1156"/>
                </a:lnTo>
                <a:lnTo>
                  <a:pt x="7940" y="1156"/>
                </a:lnTo>
                <a:lnTo>
                  <a:pt x="7724" y="1083"/>
                </a:lnTo>
                <a:lnTo>
                  <a:pt x="7594" y="797"/>
                </a:lnTo>
                <a:lnTo>
                  <a:pt x="7416" y="505"/>
                </a:lnTo>
                <a:lnTo>
                  <a:pt x="7070" y="359"/>
                </a:lnTo>
                <a:lnTo>
                  <a:pt x="7113" y="73"/>
                </a:lnTo>
                <a:lnTo>
                  <a:pt x="7287" y="0"/>
                </a:lnTo>
                <a:lnTo>
                  <a:pt x="7507" y="0"/>
                </a:lnTo>
                <a:lnTo>
                  <a:pt x="7594" y="292"/>
                </a:lnTo>
                <a:lnTo>
                  <a:pt x="7810" y="432"/>
                </a:lnTo>
                <a:lnTo>
                  <a:pt x="7988" y="432"/>
                </a:lnTo>
                <a:lnTo>
                  <a:pt x="8161" y="505"/>
                </a:lnTo>
                <a:lnTo>
                  <a:pt x="8377" y="578"/>
                </a:lnTo>
                <a:lnTo>
                  <a:pt x="8511" y="870"/>
                </a:lnTo>
                <a:lnTo>
                  <a:pt x="8511" y="1156"/>
                </a:lnTo>
                <a:lnTo>
                  <a:pt x="8684" y="1229"/>
                </a:lnTo>
                <a:lnTo>
                  <a:pt x="8814" y="1514"/>
                </a:lnTo>
                <a:lnTo>
                  <a:pt x="8987" y="1514"/>
                </a:lnTo>
                <a:lnTo>
                  <a:pt x="9208" y="1375"/>
                </a:lnTo>
                <a:lnTo>
                  <a:pt x="9424" y="1302"/>
                </a:lnTo>
                <a:lnTo>
                  <a:pt x="9601" y="1448"/>
                </a:lnTo>
                <a:lnTo>
                  <a:pt x="9601" y="1734"/>
                </a:lnTo>
                <a:lnTo>
                  <a:pt x="9511" y="2026"/>
                </a:lnTo>
                <a:lnTo>
                  <a:pt x="9511" y="2311"/>
                </a:lnTo>
                <a:lnTo>
                  <a:pt x="9645" y="2604"/>
                </a:lnTo>
                <a:lnTo>
                  <a:pt x="9818" y="2604"/>
                </a:lnTo>
                <a:lnTo>
                  <a:pt x="9991" y="2670"/>
                </a:lnTo>
                <a:lnTo>
                  <a:pt x="10168" y="2962"/>
                </a:lnTo>
                <a:lnTo>
                  <a:pt x="9948" y="3248"/>
                </a:lnTo>
                <a:lnTo>
                  <a:pt x="9775" y="3321"/>
                </a:lnTo>
                <a:lnTo>
                  <a:pt x="9688" y="3613"/>
                </a:lnTo>
                <a:lnTo>
                  <a:pt x="9688" y="3899"/>
                </a:lnTo>
                <a:lnTo>
                  <a:pt x="9601" y="4191"/>
                </a:lnTo>
                <a:lnTo>
                  <a:pt x="9467" y="4477"/>
                </a:lnTo>
                <a:lnTo>
                  <a:pt x="9121" y="4769"/>
                </a:lnTo>
                <a:lnTo>
                  <a:pt x="9078" y="5055"/>
                </a:lnTo>
                <a:lnTo>
                  <a:pt x="9078" y="5347"/>
                </a:lnTo>
                <a:lnTo>
                  <a:pt x="9121" y="5632"/>
                </a:lnTo>
                <a:lnTo>
                  <a:pt x="9294" y="5706"/>
                </a:lnTo>
                <a:lnTo>
                  <a:pt x="9467" y="5706"/>
                </a:lnTo>
                <a:lnTo>
                  <a:pt x="9645" y="5632"/>
                </a:lnTo>
                <a:lnTo>
                  <a:pt x="9991" y="6071"/>
                </a:lnTo>
                <a:lnTo>
                  <a:pt x="10168" y="5925"/>
                </a:lnTo>
                <a:lnTo>
                  <a:pt x="10212" y="5632"/>
                </a:lnTo>
                <a:lnTo>
                  <a:pt x="10212" y="4769"/>
                </a:lnTo>
                <a:lnTo>
                  <a:pt x="10385" y="4696"/>
                </a:lnTo>
                <a:lnTo>
                  <a:pt x="10562" y="4769"/>
                </a:lnTo>
                <a:lnTo>
                  <a:pt x="10735" y="4915"/>
                </a:lnTo>
                <a:lnTo>
                  <a:pt x="10908" y="4982"/>
                </a:lnTo>
                <a:lnTo>
                  <a:pt x="11086" y="4696"/>
                </a:lnTo>
                <a:lnTo>
                  <a:pt x="11129" y="4404"/>
                </a:lnTo>
                <a:lnTo>
                  <a:pt x="11129" y="4118"/>
                </a:lnTo>
                <a:lnTo>
                  <a:pt x="10951" y="3899"/>
                </a:lnTo>
                <a:lnTo>
                  <a:pt x="10778" y="3899"/>
                </a:lnTo>
                <a:lnTo>
                  <a:pt x="10605" y="3759"/>
                </a:lnTo>
                <a:lnTo>
                  <a:pt x="10514" y="3467"/>
                </a:lnTo>
                <a:lnTo>
                  <a:pt x="10514" y="2816"/>
                </a:lnTo>
                <a:lnTo>
                  <a:pt x="10428" y="2458"/>
                </a:lnTo>
                <a:lnTo>
                  <a:pt x="10385" y="2165"/>
                </a:lnTo>
                <a:lnTo>
                  <a:pt x="10562" y="2026"/>
                </a:lnTo>
                <a:lnTo>
                  <a:pt x="11086" y="2026"/>
                </a:lnTo>
                <a:lnTo>
                  <a:pt x="11259" y="2092"/>
                </a:lnTo>
                <a:lnTo>
                  <a:pt x="11432" y="1807"/>
                </a:lnTo>
                <a:lnTo>
                  <a:pt x="11562" y="1514"/>
                </a:lnTo>
                <a:lnTo>
                  <a:pt x="11739" y="1375"/>
                </a:lnTo>
                <a:lnTo>
                  <a:pt x="11912" y="1302"/>
                </a:lnTo>
                <a:lnTo>
                  <a:pt x="12089" y="1083"/>
                </a:lnTo>
                <a:lnTo>
                  <a:pt x="12262" y="937"/>
                </a:lnTo>
                <a:lnTo>
                  <a:pt x="12436" y="1083"/>
                </a:lnTo>
                <a:lnTo>
                  <a:pt x="12613" y="1302"/>
                </a:lnTo>
                <a:lnTo>
                  <a:pt x="12959" y="1156"/>
                </a:lnTo>
                <a:lnTo>
                  <a:pt x="13137" y="1083"/>
                </a:lnTo>
                <a:lnTo>
                  <a:pt x="13310" y="1302"/>
                </a:lnTo>
                <a:lnTo>
                  <a:pt x="13483" y="1448"/>
                </a:lnTo>
                <a:lnTo>
                  <a:pt x="13703" y="1375"/>
                </a:lnTo>
                <a:lnTo>
                  <a:pt x="13876" y="1302"/>
                </a:lnTo>
                <a:lnTo>
                  <a:pt x="14050" y="1448"/>
                </a:lnTo>
                <a:lnTo>
                  <a:pt x="14136" y="1734"/>
                </a:lnTo>
                <a:lnTo>
                  <a:pt x="14136" y="2026"/>
                </a:lnTo>
                <a:lnTo>
                  <a:pt x="14093" y="2311"/>
                </a:lnTo>
                <a:lnTo>
                  <a:pt x="13963" y="2604"/>
                </a:lnTo>
                <a:lnTo>
                  <a:pt x="13876" y="2889"/>
                </a:lnTo>
                <a:lnTo>
                  <a:pt x="13833" y="3182"/>
                </a:lnTo>
                <a:lnTo>
                  <a:pt x="13660" y="3394"/>
                </a:lnTo>
                <a:lnTo>
                  <a:pt x="13876" y="3613"/>
                </a:lnTo>
                <a:lnTo>
                  <a:pt x="14050" y="3686"/>
                </a:lnTo>
                <a:lnTo>
                  <a:pt x="14227" y="3759"/>
                </a:lnTo>
                <a:lnTo>
                  <a:pt x="14357" y="4045"/>
                </a:lnTo>
                <a:lnTo>
                  <a:pt x="14487" y="4337"/>
                </a:lnTo>
                <a:lnTo>
                  <a:pt x="14313" y="4477"/>
                </a:lnTo>
                <a:lnTo>
                  <a:pt x="13963" y="4477"/>
                </a:lnTo>
                <a:lnTo>
                  <a:pt x="13790" y="4696"/>
                </a:lnTo>
                <a:lnTo>
                  <a:pt x="13747" y="4982"/>
                </a:lnTo>
                <a:lnTo>
                  <a:pt x="13569" y="5201"/>
                </a:lnTo>
                <a:lnTo>
                  <a:pt x="12042" y="5201"/>
                </a:lnTo>
                <a:lnTo>
                  <a:pt x="11869" y="5347"/>
                </a:lnTo>
                <a:lnTo>
                  <a:pt x="11825" y="5632"/>
                </a:lnTo>
                <a:lnTo>
                  <a:pt x="12042" y="5852"/>
                </a:lnTo>
                <a:lnTo>
                  <a:pt x="12219" y="5852"/>
                </a:lnTo>
                <a:lnTo>
                  <a:pt x="12392" y="5779"/>
                </a:lnTo>
                <a:lnTo>
                  <a:pt x="12479" y="6071"/>
                </a:lnTo>
                <a:lnTo>
                  <a:pt x="12522" y="6356"/>
                </a:lnTo>
                <a:lnTo>
                  <a:pt x="12522" y="6715"/>
                </a:lnTo>
                <a:lnTo>
                  <a:pt x="12565" y="7007"/>
                </a:lnTo>
                <a:lnTo>
                  <a:pt x="12873" y="7007"/>
                </a:lnTo>
                <a:lnTo>
                  <a:pt x="13046" y="6934"/>
                </a:lnTo>
                <a:lnTo>
                  <a:pt x="13223" y="6861"/>
                </a:lnTo>
                <a:lnTo>
                  <a:pt x="13396" y="7007"/>
                </a:lnTo>
                <a:lnTo>
                  <a:pt x="13569" y="7007"/>
                </a:lnTo>
                <a:lnTo>
                  <a:pt x="13703" y="6715"/>
                </a:lnTo>
                <a:lnTo>
                  <a:pt x="13876" y="6576"/>
                </a:lnTo>
                <a:lnTo>
                  <a:pt x="14050" y="6430"/>
                </a:lnTo>
                <a:lnTo>
                  <a:pt x="14227" y="6283"/>
                </a:lnTo>
                <a:lnTo>
                  <a:pt x="14443" y="6356"/>
                </a:lnTo>
                <a:lnTo>
                  <a:pt x="14616" y="6649"/>
                </a:lnTo>
                <a:lnTo>
                  <a:pt x="14794" y="6861"/>
                </a:lnTo>
                <a:lnTo>
                  <a:pt x="15140" y="6861"/>
                </a:lnTo>
                <a:lnTo>
                  <a:pt x="15317" y="6715"/>
                </a:lnTo>
                <a:lnTo>
                  <a:pt x="15490" y="6649"/>
                </a:lnTo>
                <a:lnTo>
                  <a:pt x="15663" y="6649"/>
                </a:lnTo>
                <a:lnTo>
                  <a:pt x="15841" y="6715"/>
                </a:lnTo>
                <a:lnTo>
                  <a:pt x="15927" y="7080"/>
                </a:lnTo>
                <a:lnTo>
                  <a:pt x="15971" y="7366"/>
                </a:lnTo>
                <a:lnTo>
                  <a:pt x="15971" y="7658"/>
                </a:lnTo>
                <a:lnTo>
                  <a:pt x="15927" y="7944"/>
                </a:lnTo>
                <a:lnTo>
                  <a:pt x="16057" y="8236"/>
                </a:lnTo>
                <a:lnTo>
                  <a:pt x="16187" y="8522"/>
                </a:lnTo>
                <a:lnTo>
                  <a:pt x="16187" y="9173"/>
                </a:lnTo>
                <a:lnTo>
                  <a:pt x="16235" y="9465"/>
                </a:lnTo>
                <a:lnTo>
                  <a:pt x="16235" y="9751"/>
                </a:lnTo>
                <a:lnTo>
                  <a:pt x="16014" y="9897"/>
                </a:lnTo>
                <a:lnTo>
                  <a:pt x="15754" y="9970"/>
                </a:lnTo>
                <a:lnTo>
                  <a:pt x="15620" y="10255"/>
                </a:lnTo>
                <a:lnTo>
                  <a:pt x="15620" y="10548"/>
                </a:lnTo>
                <a:lnTo>
                  <a:pt x="15663" y="10833"/>
                </a:lnTo>
                <a:lnTo>
                  <a:pt x="15841" y="11052"/>
                </a:lnTo>
                <a:lnTo>
                  <a:pt x="16014" y="11199"/>
                </a:lnTo>
                <a:lnTo>
                  <a:pt x="16187" y="11125"/>
                </a:lnTo>
                <a:lnTo>
                  <a:pt x="16364" y="10979"/>
                </a:lnTo>
                <a:lnTo>
                  <a:pt x="16537" y="11052"/>
                </a:lnTo>
                <a:lnTo>
                  <a:pt x="16624" y="11345"/>
                </a:lnTo>
                <a:lnTo>
                  <a:pt x="16667" y="11630"/>
                </a:lnTo>
                <a:lnTo>
                  <a:pt x="16537" y="11923"/>
                </a:lnTo>
                <a:lnTo>
                  <a:pt x="16537" y="12208"/>
                </a:lnTo>
                <a:lnTo>
                  <a:pt x="16581" y="12567"/>
                </a:lnTo>
                <a:lnTo>
                  <a:pt x="16758" y="12640"/>
                </a:lnTo>
                <a:lnTo>
                  <a:pt x="16845" y="12932"/>
                </a:lnTo>
                <a:lnTo>
                  <a:pt x="17061" y="13078"/>
                </a:lnTo>
                <a:lnTo>
                  <a:pt x="17282" y="13078"/>
                </a:lnTo>
                <a:lnTo>
                  <a:pt x="17498" y="13005"/>
                </a:lnTo>
                <a:lnTo>
                  <a:pt x="17849" y="13005"/>
                </a:lnTo>
                <a:lnTo>
                  <a:pt x="17892" y="12713"/>
                </a:lnTo>
                <a:lnTo>
                  <a:pt x="17892" y="12427"/>
                </a:lnTo>
                <a:lnTo>
                  <a:pt x="18065" y="12135"/>
                </a:lnTo>
                <a:lnTo>
                  <a:pt x="18065" y="11849"/>
                </a:lnTo>
                <a:lnTo>
                  <a:pt x="18238" y="11630"/>
                </a:lnTo>
                <a:lnTo>
                  <a:pt x="18415" y="11411"/>
                </a:lnTo>
                <a:lnTo>
                  <a:pt x="18415" y="10833"/>
                </a:lnTo>
                <a:lnTo>
                  <a:pt x="18502" y="10548"/>
                </a:lnTo>
                <a:lnTo>
                  <a:pt x="18675" y="10401"/>
                </a:lnTo>
                <a:lnTo>
                  <a:pt x="18809" y="10767"/>
                </a:lnTo>
                <a:lnTo>
                  <a:pt x="18982" y="10979"/>
                </a:lnTo>
                <a:lnTo>
                  <a:pt x="19155" y="10906"/>
                </a:lnTo>
                <a:lnTo>
                  <a:pt x="19333" y="10833"/>
                </a:lnTo>
                <a:lnTo>
                  <a:pt x="19506" y="10906"/>
                </a:lnTo>
                <a:lnTo>
                  <a:pt x="19679" y="11052"/>
                </a:lnTo>
                <a:lnTo>
                  <a:pt x="19856" y="10833"/>
                </a:lnTo>
                <a:lnTo>
                  <a:pt x="19856" y="10548"/>
                </a:lnTo>
                <a:lnTo>
                  <a:pt x="19900" y="10255"/>
                </a:lnTo>
                <a:lnTo>
                  <a:pt x="20073" y="10116"/>
                </a:lnTo>
                <a:lnTo>
                  <a:pt x="20246" y="10116"/>
                </a:lnTo>
                <a:lnTo>
                  <a:pt x="20337" y="9824"/>
                </a:lnTo>
                <a:lnTo>
                  <a:pt x="20337" y="9538"/>
                </a:lnTo>
                <a:lnTo>
                  <a:pt x="20423" y="9246"/>
                </a:lnTo>
                <a:lnTo>
                  <a:pt x="20596" y="9033"/>
                </a:lnTo>
                <a:lnTo>
                  <a:pt x="20769" y="8960"/>
                </a:lnTo>
                <a:lnTo>
                  <a:pt x="20947" y="8960"/>
                </a:lnTo>
                <a:lnTo>
                  <a:pt x="21120" y="8741"/>
                </a:lnTo>
                <a:lnTo>
                  <a:pt x="21293" y="8668"/>
                </a:lnTo>
                <a:lnTo>
                  <a:pt x="21470" y="8668"/>
                </a:lnTo>
                <a:lnTo>
                  <a:pt x="21600" y="9033"/>
                </a:lnTo>
                <a:lnTo>
                  <a:pt x="21600" y="10189"/>
                </a:lnTo>
                <a:lnTo>
                  <a:pt x="21470" y="10475"/>
                </a:lnTo>
                <a:lnTo>
                  <a:pt x="21293" y="10401"/>
                </a:lnTo>
                <a:lnTo>
                  <a:pt x="21120" y="10255"/>
                </a:lnTo>
                <a:lnTo>
                  <a:pt x="20947" y="10328"/>
                </a:lnTo>
                <a:lnTo>
                  <a:pt x="20812" y="10621"/>
                </a:lnTo>
                <a:lnTo>
                  <a:pt x="20639" y="10833"/>
                </a:lnTo>
                <a:lnTo>
                  <a:pt x="20553" y="11125"/>
                </a:lnTo>
                <a:lnTo>
                  <a:pt x="20553" y="11411"/>
                </a:lnTo>
                <a:lnTo>
                  <a:pt x="20466" y="11703"/>
                </a:lnTo>
                <a:lnTo>
                  <a:pt x="20337" y="11989"/>
                </a:lnTo>
                <a:lnTo>
                  <a:pt x="20159" y="12281"/>
                </a:lnTo>
                <a:lnTo>
                  <a:pt x="20073" y="12567"/>
                </a:lnTo>
                <a:lnTo>
                  <a:pt x="20073" y="12859"/>
                </a:lnTo>
                <a:lnTo>
                  <a:pt x="19900" y="12859"/>
                </a:lnTo>
                <a:lnTo>
                  <a:pt x="19813" y="13218"/>
                </a:lnTo>
                <a:lnTo>
                  <a:pt x="19813" y="13796"/>
                </a:lnTo>
                <a:lnTo>
                  <a:pt x="19722" y="14088"/>
                </a:lnTo>
                <a:lnTo>
                  <a:pt x="19549" y="14161"/>
                </a:lnTo>
                <a:lnTo>
                  <a:pt x="19376" y="14161"/>
                </a:lnTo>
                <a:lnTo>
                  <a:pt x="19199" y="14234"/>
                </a:lnTo>
                <a:lnTo>
                  <a:pt x="19112" y="14520"/>
                </a:lnTo>
                <a:lnTo>
                  <a:pt x="18939" y="14739"/>
                </a:lnTo>
                <a:lnTo>
                  <a:pt x="18939" y="15390"/>
                </a:lnTo>
                <a:lnTo>
                  <a:pt x="18809" y="15675"/>
                </a:lnTo>
                <a:lnTo>
                  <a:pt x="18632" y="16041"/>
                </a:lnTo>
                <a:lnTo>
                  <a:pt x="18632" y="16399"/>
                </a:lnTo>
                <a:lnTo>
                  <a:pt x="18459" y="16545"/>
                </a:lnTo>
                <a:lnTo>
                  <a:pt x="17935" y="16545"/>
                </a:lnTo>
                <a:lnTo>
                  <a:pt x="17762" y="16618"/>
                </a:lnTo>
                <a:lnTo>
                  <a:pt x="17585" y="16685"/>
                </a:lnTo>
                <a:lnTo>
                  <a:pt x="17412" y="16545"/>
                </a:lnTo>
                <a:lnTo>
                  <a:pt x="17238" y="16326"/>
                </a:lnTo>
                <a:lnTo>
                  <a:pt x="16888" y="16326"/>
                </a:lnTo>
                <a:lnTo>
                  <a:pt x="16667" y="16472"/>
                </a:lnTo>
                <a:lnTo>
                  <a:pt x="16321" y="16326"/>
                </a:lnTo>
                <a:lnTo>
                  <a:pt x="16187" y="16904"/>
                </a:lnTo>
                <a:lnTo>
                  <a:pt x="16014" y="17123"/>
                </a:lnTo>
                <a:lnTo>
                  <a:pt x="15841" y="17123"/>
                </a:lnTo>
                <a:lnTo>
                  <a:pt x="15798" y="16831"/>
                </a:lnTo>
                <a:lnTo>
                  <a:pt x="15841" y="16545"/>
                </a:lnTo>
                <a:lnTo>
                  <a:pt x="15841" y="15968"/>
                </a:lnTo>
                <a:lnTo>
                  <a:pt x="15447" y="15675"/>
                </a:lnTo>
                <a:lnTo>
                  <a:pt x="15404" y="15390"/>
                </a:lnTo>
                <a:lnTo>
                  <a:pt x="15447" y="15097"/>
                </a:lnTo>
                <a:lnTo>
                  <a:pt x="15534" y="14812"/>
                </a:lnTo>
                <a:lnTo>
                  <a:pt x="15577" y="14446"/>
                </a:lnTo>
                <a:lnTo>
                  <a:pt x="15577" y="14088"/>
                </a:lnTo>
                <a:lnTo>
                  <a:pt x="15534" y="13796"/>
                </a:lnTo>
                <a:lnTo>
                  <a:pt x="15490" y="13437"/>
                </a:lnTo>
                <a:lnTo>
                  <a:pt x="15490" y="13145"/>
                </a:lnTo>
                <a:lnTo>
                  <a:pt x="15361" y="12859"/>
                </a:lnTo>
                <a:lnTo>
                  <a:pt x="15274" y="12567"/>
                </a:lnTo>
                <a:lnTo>
                  <a:pt x="15361" y="12281"/>
                </a:lnTo>
                <a:lnTo>
                  <a:pt x="15447" y="11989"/>
                </a:lnTo>
                <a:lnTo>
                  <a:pt x="15490" y="11703"/>
                </a:lnTo>
                <a:lnTo>
                  <a:pt x="15447" y="11125"/>
                </a:lnTo>
                <a:lnTo>
                  <a:pt x="15447" y="10833"/>
                </a:lnTo>
                <a:lnTo>
                  <a:pt x="15404" y="10475"/>
                </a:lnTo>
                <a:lnTo>
                  <a:pt x="15231" y="10255"/>
                </a:lnTo>
                <a:lnTo>
                  <a:pt x="15010" y="10401"/>
                </a:lnTo>
                <a:lnTo>
                  <a:pt x="14837" y="10548"/>
                </a:lnTo>
                <a:lnTo>
                  <a:pt x="14664" y="10548"/>
                </a:lnTo>
                <a:lnTo>
                  <a:pt x="14487" y="10401"/>
                </a:lnTo>
                <a:lnTo>
                  <a:pt x="14313" y="10255"/>
                </a:lnTo>
                <a:lnTo>
                  <a:pt x="14136" y="10475"/>
                </a:lnTo>
                <a:lnTo>
                  <a:pt x="14006" y="10767"/>
                </a:lnTo>
                <a:lnTo>
                  <a:pt x="13833" y="10833"/>
                </a:lnTo>
                <a:lnTo>
                  <a:pt x="13612" y="10694"/>
                </a:lnTo>
                <a:lnTo>
                  <a:pt x="13439" y="10621"/>
                </a:lnTo>
                <a:lnTo>
                  <a:pt x="13266" y="10906"/>
                </a:lnTo>
                <a:lnTo>
                  <a:pt x="13180" y="11199"/>
                </a:lnTo>
                <a:lnTo>
                  <a:pt x="13089" y="11484"/>
                </a:lnTo>
                <a:lnTo>
                  <a:pt x="13002" y="11776"/>
                </a:lnTo>
                <a:lnTo>
                  <a:pt x="12959" y="12062"/>
                </a:lnTo>
                <a:lnTo>
                  <a:pt x="12565" y="12062"/>
                </a:lnTo>
                <a:lnTo>
                  <a:pt x="12522" y="11776"/>
                </a:lnTo>
                <a:lnTo>
                  <a:pt x="12565" y="11484"/>
                </a:lnTo>
                <a:lnTo>
                  <a:pt x="12565" y="11199"/>
                </a:lnTo>
                <a:lnTo>
                  <a:pt x="12219" y="11052"/>
                </a:lnTo>
                <a:lnTo>
                  <a:pt x="12176" y="10694"/>
                </a:lnTo>
                <a:lnTo>
                  <a:pt x="12219" y="10401"/>
                </a:lnTo>
                <a:lnTo>
                  <a:pt x="12219" y="9751"/>
                </a:lnTo>
                <a:lnTo>
                  <a:pt x="12262" y="9465"/>
                </a:lnTo>
                <a:lnTo>
                  <a:pt x="12262" y="9173"/>
                </a:lnTo>
                <a:lnTo>
                  <a:pt x="12089" y="9033"/>
                </a:lnTo>
                <a:lnTo>
                  <a:pt x="11912" y="8887"/>
                </a:lnTo>
                <a:lnTo>
                  <a:pt x="11518" y="8887"/>
                </a:lnTo>
                <a:lnTo>
                  <a:pt x="11345" y="8668"/>
                </a:lnTo>
                <a:lnTo>
                  <a:pt x="11172" y="8595"/>
                </a:lnTo>
                <a:lnTo>
                  <a:pt x="10908" y="8595"/>
                </a:lnTo>
                <a:lnTo>
                  <a:pt x="10778" y="8887"/>
                </a:lnTo>
                <a:lnTo>
                  <a:pt x="10605" y="9173"/>
                </a:lnTo>
                <a:lnTo>
                  <a:pt x="10605" y="9751"/>
                </a:lnTo>
                <a:lnTo>
                  <a:pt x="10428" y="10043"/>
                </a:lnTo>
                <a:lnTo>
                  <a:pt x="10385" y="10328"/>
                </a:lnTo>
                <a:lnTo>
                  <a:pt x="10212" y="10401"/>
                </a:lnTo>
                <a:lnTo>
                  <a:pt x="10038" y="10328"/>
                </a:lnTo>
                <a:lnTo>
                  <a:pt x="9861" y="10475"/>
                </a:lnTo>
                <a:lnTo>
                  <a:pt x="9688" y="10621"/>
                </a:lnTo>
                <a:lnTo>
                  <a:pt x="9645" y="10979"/>
                </a:lnTo>
                <a:lnTo>
                  <a:pt x="9688" y="11272"/>
                </a:lnTo>
                <a:lnTo>
                  <a:pt x="9688" y="11557"/>
                </a:lnTo>
                <a:lnTo>
                  <a:pt x="9601" y="11849"/>
                </a:lnTo>
                <a:lnTo>
                  <a:pt x="9467" y="12135"/>
                </a:lnTo>
                <a:lnTo>
                  <a:pt x="9424" y="12427"/>
                </a:lnTo>
                <a:lnTo>
                  <a:pt x="9381" y="12713"/>
                </a:lnTo>
                <a:lnTo>
                  <a:pt x="9381" y="13005"/>
                </a:lnTo>
                <a:lnTo>
                  <a:pt x="9338" y="13291"/>
                </a:lnTo>
                <a:lnTo>
                  <a:pt x="9208" y="13583"/>
                </a:lnTo>
                <a:lnTo>
                  <a:pt x="9035" y="13869"/>
                </a:lnTo>
                <a:lnTo>
                  <a:pt x="8857" y="13869"/>
                </a:lnTo>
                <a:lnTo>
                  <a:pt x="8684" y="13796"/>
                </a:lnTo>
                <a:lnTo>
                  <a:pt x="8511" y="13942"/>
                </a:lnTo>
                <a:lnTo>
                  <a:pt x="8334" y="14234"/>
                </a:lnTo>
                <a:lnTo>
                  <a:pt x="8204" y="14593"/>
                </a:lnTo>
                <a:lnTo>
                  <a:pt x="8204" y="15463"/>
                </a:lnTo>
                <a:lnTo>
                  <a:pt x="8161" y="15748"/>
                </a:lnTo>
                <a:lnTo>
                  <a:pt x="8290" y="16041"/>
                </a:lnTo>
                <a:lnTo>
                  <a:pt x="8463" y="16253"/>
                </a:lnTo>
                <a:lnTo>
                  <a:pt x="8511" y="16545"/>
                </a:lnTo>
                <a:lnTo>
                  <a:pt x="8420" y="16831"/>
                </a:lnTo>
                <a:lnTo>
                  <a:pt x="8334" y="17196"/>
                </a:lnTo>
                <a:lnTo>
                  <a:pt x="8117" y="17336"/>
                </a:lnTo>
                <a:lnTo>
                  <a:pt x="7940" y="17336"/>
                </a:lnTo>
                <a:lnTo>
                  <a:pt x="7767" y="17555"/>
                </a:lnTo>
                <a:lnTo>
                  <a:pt x="7416" y="17555"/>
                </a:lnTo>
                <a:lnTo>
                  <a:pt x="7243" y="17409"/>
                </a:lnTo>
                <a:lnTo>
                  <a:pt x="7070" y="17409"/>
                </a:lnTo>
                <a:lnTo>
                  <a:pt x="6893" y="17555"/>
                </a:lnTo>
                <a:lnTo>
                  <a:pt x="6720" y="17196"/>
                </a:lnTo>
                <a:lnTo>
                  <a:pt x="6676" y="16904"/>
                </a:lnTo>
                <a:lnTo>
                  <a:pt x="6460" y="16904"/>
                </a:lnTo>
                <a:lnTo>
                  <a:pt x="6369" y="16618"/>
                </a:lnTo>
                <a:lnTo>
                  <a:pt x="6023" y="16180"/>
                </a:lnTo>
                <a:lnTo>
                  <a:pt x="5846" y="16180"/>
                </a:lnTo>
                <a:lnTo>
                  <a:pt x="5673" y="16107"/>
                </a:lnTo>
                <a:lnTo>
                  <a:pt x="5500" y="16041"/>
                </a:lnTo>
                <a:lnTo>
                  <a:pt x="5279" y="16326"/>
                </a:lnTo>
                <a:lnTo>
                  <a:pt x="5365" y="16041"/>
                </a:lnTo>
              </a:path>
            </a:pathLst>
          </a:custGeom>
          <a:solidFill>
            <a:srgbClr val="585858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08" name="Freeform 9"/>
          <p:cNvSpPr/>
          <p:nvPr/>
        </p:nvSpPr>
        <p:spPr>
          <a:xfrm>
            <a:off x="839787" y="817562"/>
            <a:ext cx="1065214" cy="958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4" y="0"/>
                </a:moveTo>
                <a:lnTo>
                  <a:pt x="4957" y="1574"/>
                </a:lnTo>
                <a:lnTo>
                  <a:pt x="5408" y="2611"/>
                </a:lnTo>
                <a:lnTo>
                  <a:pt x="5408" y="4685"/>
                </a:lnTo>
                <a:lnTo>
                  <a:pt x="5601" y="5722"/>
                </a:lnTo>
                <a:lnTo>
                  <a:pt x="5827" y="6759"/>
                </a:lnTo>
                <a:lnTo>
                  <a:pt x="6470" y="8082"/>
                </a:lnTo>
                <a:lnTo>
                  <a:pt x="6470" y="9370"/>
                </a:lnTo>
                <a:lnTo>
                  <a:pt x="6921" y="11444"/>
                </a:lnTo>
                <a:lnTo>
                  <a:pt x="7114" y="12481"/>
                </a:lnTo>
                <a:lnTo>
                  <a:pt x="7114" y="13804"/>
                </a:lnTo>
                <a:lnTo>
                  <a:pt x="7339" y="14841"/>
                </a:lnTo>
                <a:lnTo>
                  <a:pt x="7339" y="15878"/>
                </a:lnTo>
                <a:lnTo>
                  <a:pt x="7114" y="16915"/>
                </a:lnTo>
                <a:lnTo>
                  <a:pt x="7339" y="17952"/>
                </a:lnTo>
                <a:lnTo>
                  <a:pt x="6470" y="18739"/>
                </a:lnTo>
                <a:lnTo>
                  <a:pt x="5601" y="17702"/>
                </a:lnTo>
                <a:lnTo>
                  <a:pt x="5183" y="16665"/>
                </a:lnTo>
                <a:lnTo>
                  <a:pt x="4314" y="15628"/>
                </a:lnTo>
                <a:lnTo>
                  <a:pt x="2607" y="15628"/>
                </a:lnTo>
                <a:lnTo>
                  <a:pt x="1738" y="15091"/>
                </a:lnTo>
                <a:lnTo>
                  <a:pt x="869" y="14591"/>
                </a:lnTo>
                <a:lnTo>
                  <a:pt x="0" y="14591"/>
                </a:lnTo>
                <a:lnTo>
                  <a:pt x="869" y="15091"/>
                </a:lnTo>
                <a:lnTo>
                  <a:pt x="1738" y="16128"/>
                </a:lnTo>
                <a:lnTo>
                  <a:pt x="2607" y="16128"/>
                </a:lnTo>
                <a:lnTo>
                  <a:pt x="3444" y="16379"/>
                </a:lnTo>
                <a:lnTo>
                  <a:pt x="4314" y="16379"/>
                </a:lnTo>
                <a:lnTo>
                  <a:pt x="4764" y="17452"/>
                </a:lnTo>
                <a:lnTo>
                  <a:pt x="5408" y="18489"/>
                </a:lnTo>
                <a:lnTo>
                  <a:pt x="5827" y="19526"/>
                </a:lnTo>
                <a:lnTo>
                  <a:pt x="6696" y="19526"/>
                </a:lnTo>
                <a:lnTo>
                  <a:pt x="7565" y="18989"/>
                </a:lnTo>
                <a:lnTo>
                  <a:pt x="8434" y="18739"/>
                </a:lnTo>
                <a:lnTo>
                  <a:pt x="9303" y="19526"/>
                </a:lnTo>
                <a:lnTo>
                  <a:pt x="10140" y="20026"/>
                </a:lnTo>
                <a:lnTo>
                  <a:pt x="11009" y="20813"/>
                </a:lnTo>
                <a:lnTo>
                  <a:pt x="11878" y="21350"/>
                </a:lnTo>
                <a:lnTo>
                  <a:pt x="13810" y="21350"/>
                </a:lnTo>
                <a:lnTo>
                  <a:pt x="15548" y="21600"/>
                </a:lnTo>
                <a:lnTo>
                  <a:pt x="16417" y="21600"/>
                </a:lnTo>
                <a:lnTo>
                  <a:pt x="17512" y="21064"/>
                </a:lnTo>
                <a:lnTo>
                  <a:pt x="18349" y="21064"/>
                </a:lnTo>
                <a:lnTo>
                  <a:pt x="19443" y="20813"/>
                </a:lnTo>
                <a:lnTo>
                  <a:pt x="20506" y="20563"/>
                </a:lnTo>
                <a:lnTo>
                  <a:pt x="21600" y="20313"/>
                </a:lnTo>
                <a:lnTo>
                  <a:pt x="19443" y="20313"/>
                </a:lnTo>
                <a:lnTo>
                  <a:pt x="18156" y="20563"/>
                </a:lnTo>
                <a:lnTo>
                  <a:pt x="12973" y="20563"/>
                </a:lnTo>
                <a:lnTo>
                  <a:pt x="12104" y="20313"/>
                </a:lnTo>
                <a:lnTo>
                  <a:pt x="10365" y="18739"/>
                </a:lnTo>
                <a:lnTo>
                  <a:pt x="9496" y="18739"/>
                </a:lnTo>
                <a:lnTo>
                  <a:pt x="8627" y="18203"/>
                </a:lnTo>
                <a:lnTo>
                  <a:pt x="7983" y="17166"/>
                </a:lnTo>
                <a:lnTo>
                  <a:pt x="8209" y="16128"/>
                </a:lnTo>
                <a:lnTo>
                  <a:pt x="8209" y="13017"/>
                </a:lnTo>
                <a:lnTo>
                  <a:pt x="7983" y="11694"/>
                </a:lnTo>
                <a:lnTo>
                  <a:pt x="7983" y="10657"/>
                </a:lnTo>
                <a:lnTo>
                  <a:pt x="7790" y="9620"/>
                </a:lnTo>
                <a:lnTo>
                  <a:pt x="7339" y="8583"/>
                </a:lnTo>
                <a:lnTo>
                  <a:pt x="7339" y="7546"/>
                </a:lnTo>
                <a:lnTo>
                  <a:pt x="7114" y="6258"/>
                </a:lnTo>
                <a:lnTo>
                  <a:pt x="6470" y="5221"/>
                </a:lnTo>
                <a:lnTo>
                  <a:pt x="5183" y="4935"/>
                </a:lnTo>
                <a:lnTo>
                  <a:pt x="4539" y="3898"/>
                </a:lnTo>
                <a:lnTo>
                  <a:pt x="5183" y="2861"/>
                </a:lnTo>
                <a:lnTo>
                  <a:pt x="5183" y="1824"/>
                </a:lnTo>
                <a:lnTo>
                  <a:pt x="4539" y="787"/>
                </a:lnTo>
                <a:lnTo>
                  <a:pt x="4314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09" name="Freeform 10"/>
          <p:cNvSpPr/>
          <p:nvPr/>
        </p:nvSpPr>
        <p:spPr>
          <a:xfrm>
            <a:off x="796924" y="600074"/>
            <a:ext cx="1801814" cy="403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6" y="0"/>
                </a:moveTo>
                <a:lnTo>
                  <a:pt x="21219" y="247"/>
                </a:lnTo>
                <a:lnTo>
                  <a:pt x="21467" y="493"/>
                </a:lnTo>
                <a:lnTo>
                  <a:pt x="21353" y="740"/>
                </a:lnTo>
                <a:lnTo>
                  <a:pt x="21086" y="987"/>
                </a:lnTo>
                <a:lnTo>
                  <a:pt x="20839" y="1234"/>
                </a:lnTo>
                <a:lnTo>
                  <a:pt x="20706" y="1540"/>
                </a:lnTo>
                <a:lnTo>
                  <a:pt x="20839" y="1787"/>
                </a:lnTo>
                <a:lnTo>
                  <a:pt x="20572" y="2033"/>
                </a:lnTo>
                <a:lnTo>
                  <a:pt x="20059" y="2220"/>
                </a:lnTo>
                <a:lnTo>
                  <a:pt x="20059" y="2714"/>
                </a:lnTo>
                <a:lnTo>
                  <a:pt x="19297" y="2714"/>
                </a:lnTo>
                <a:lnTo>
                  <a:pt x="19430" y="2961"/>
                </a:lnTo>
                <a:lnTo>
                  <a:pt x="19430" y="3207"/>
                </a:lnTo>
                <a:lnTo>
                  <a:pt x="19678" y="3454"/>
                </a:lnTo>
                <a:lnTo>
                  <a:pt x="19944" y="3701"/>
                </a:lnTo>
                <a:lnTo>
                  <a:pt x="20325" y="3947"/>
                </a:lnTo>
                <a:lnTo>
                  <a:pt x="20458" y="4194"/>
                </a:lnTo>
                <a:lnTo>
                  <a:pt x="20458" y="4688"/>
                </a:lnTo>
                <a:lnTo>
                  <a:pt x="20059" y="4934"/>
                </a:lnTo>
                <a:lnTo>
                  <a:pt x="20059" y="5428"/>
                </a:lnTo>
                <a:lnTo>
                  <a:pt x="19944" y="5674"/>
                </a:lnTo>
                <a:lnTo>
                  <a:pt x="19944" y="5921"/>
                </a:lnTo>
                <a:lnTo>
                  <a:pt x="19811" y="6168"/>
                </a:lnTo>
                <a:lnTo>
                  <a:pt x="19564" y="6414"/>
                </a:lnTo>
                <a:lnTo>
                  <a:pt x="19430" y="6661"/>
                </a:lnTo>
                <a:lnTo>
                  <a:pt x="18669" y="6848"/>
                </a:lnTo>
                <a:lnTo>
                  <a:pt x="18155" y="7095"/>
                </a:lnTo>
                <a:lnTo>
                  <a:pt x="17889" y="7588"/>
                </a:lnTo>
                <a:lnTo>
                  <a:pt x="17642" y="7835"/>
                </a:lnTo>
                <a:lnTo>
                  <a:pt x="17375" y="8329"/>
                </a:lnTo>
                <a:lnTo>
                  <a:pt x="17261" y="8575"/>
                </a:lnTo>
                <a:lnTo>
                  <a:pt x="16747" y="8822"/>
                </a:lnTo>
                <a:lnTo>
                  <a:pt x="16614" y="9069"/>
                </a:lnTo>
                <a:lnTo>
                  <a:pt x="16367" y="9384"/>
                </a:lnTo>
                <a:lnTo>
                  <a:pt x="16233" y="9630"/>
                </a:lnTo>
                <a:lnTo>
                  <a:pt x="15967" y="9877"/>
                </a:lnTo>
                <a:lnTo>
                  <a:pt x="15472" y="10370"/>
                </a:lnTo>
                <a:lnTo>
                  <a:pt x="15072" y="10617"/>
                </a:lnTo>
                <a:lnTo>
                  <a:pt x="14692" y="10864"/>
                </a:lnTo>
                <a:lnTo>
                  <a:pt x="14178" y="11051"/>
                </a:lnTo>
                <a:lnTo>
                  <a:pt x="13683" y="11170"/>
                </a:lnTo>
                <a:lnTo>
                  <a:pt x="13169" y="11230"/>
                </a:lnTo>
                <a:lnTo>
                  <a:pt x="12656" y="11298"/>
                </a:lnTo>
                <a:lnTo>
                  <a:pt x="12142" y="11298"/>
                </a:lnTo>
                <a:lnTo>
                  <a:pt x="11628" y="11230"/>
                </a:lnTo>
                <a:lnTo>
                  <a:pt x="8564" y="11230"/>
                </a:lnTo>
                <a:lnTo>
                  <a:pt x="8050" y="11476"/>
                </a:lnTo>
                <a:lnTo>
                  <a:pt x="7536" y="11604"/>
                </a:lnTo>
                <a:lnTo>
                  <a:pt x="6014" y="10617"/>
                </a:lnTo>
                <a:lnTo>
                  <a:pt x="5500" y="10489"/>
                </a:lnTo>
                <a:lnTo>
                  <a:pt x="4986" y="10370"/>
                </a:lnTo>
                <a:lnTo>
                  <a:pt x="4472" y="10124"/>
                </a:lnTo>
                <a:lnTo>
                  <a:pt x="3958" y="9996"/>
                </a:lnTo>
                <a:lnTo>
                  <a:pt x="3445" y="9937"/>
                </a:lnTo>
                <a:lnTo>
                  <a:pt x="2931" y="9937"/>
                </a:lnTo>
                <a:lnTo>
                  <a:pt x="2436" y="9996"/>
                </a:lnTo>
                <a:lnTo>
                  <a:pt x="1408" y="9996"/>
                </a:lnTo>
                <a:lnTo>
                  <a:pt x="761" y="9937"/>
                </a:lnTo>
                <a:lnTo>
                  <a:pt x="247" y="9877"/>
                </a:lnTo>
                <a:lnTo>
                  <a:pt x="761" y="10056"/>
                </a:lnTo>
                <a:lnTo>
                  <a:pt x="1408" y="10183"/>
                </a:lnTo>
                <a:lnTo>
                  <a:pt x="1922" y="10183"/>
                </a:lnTo>
                <a:lnTo>
                  <a:pt x="2036" y="10430"/>
                </a:lnTo>
                <a:lnTo>
                  <a:pt x="2683" y="10549"/>
                </a:lnTo>
                <a:lnTo>
                  <a:pt x="3711" y="10804"/>
                </a:lnTo>
                <a:lnTo>
                  <a:pt x="4225" y="11051"/>
                </a:lnTo>
                <a:lnTo>
                  <a:pt x="4472" y="11298"/>
                </a:lnTo>
                <a:lnTo>
                  <a:pt x="5119" y="11476"/>
                </a:lnTo>
                <a:lnTo>
                  <a:pt x="5633" y="11476"/>
                </a:lnTo>
                <a:lnTo>
                  <a:pt x="6128" y="11604"/>
                </a:lnTo>
                <a:lnTo>
                  <a:pt x="6642" y="11791"/>
                </a:lnTo>
                <a:lnTo>
                  <a:pt x="7022" y="12038"/>
                </a:lnTo>
                <a:lnTo>
                  <a:pt x="7156" y="12285"/>
                </a:lnTo>
                <a:lnTo>
                  <a:pt x="7022" y="12531"/>
                </a:lnTo>
                <a:lnTo>
                  <a:pt x="6775" y="13025"/>
                </a:lnTo>
                <a:lnTo>
                  <a:pt x="6775" y="14131"/>
                </a:lnTo>
                <a:lnTo>
                  <a:pt x="6642" y="14377"/>
                </a:lnTo>
                <a:lnTo>
                  <a:pt x="6128" y="14624"/>
                </a:lnTo>
                <a:lnTo>
                  <a:pt x="5881" y="14871"/>
                </a:lnTo>
                <a:lnTo>
                  <a:pt x="5881" y="15186"/>
                </a:lnTo>
                <a:lnTo>
                  <a:pt x="5633" y="15492"/>
                </a:lnTo>
                <a:lnTo>
                  <a:pt x="5233" y="15798"/>
                </a:lnTo>
                <a:lnTo>
                  <a:pt x="4986" y="16045"/>
                </a:lnTo>
                <a:lnTo>
                  <a:pt x="4853" y="16291"/>
                </a:lnTo>
                <a:lnTo>
                  <a:pt x="4472" y="16598"/>
                </a:lnTo>
                <a:lnTo>
                  <a:pt x="4092" y="16912"/>
                </a:lnTo>
                <a:lnTo>
                  <a:pt x="3711" y="17219"/>
                </a:lnTo>
                <a:lnTo>
                  <a:pt x="3330" y="17465"/>
                </a:lnTo>
                <a:lnTo>
                  <a:pt x="3064" y="17959"/>
                </a:lnTo>
                <a:lnTo>
                  <a:pt x="2931" y="18265"/>
                </a:lnTo>
                <a:lnTo>
                  <a:pt x="2817" y="18580"/>
                </a:lnTo>
                <a:lnTo>
                  <a:pt x="2550" y="18827"/>
                </a:lnTo>
                <a:lnTo>
                  <a:pt x="2303" y="19073"/>
                </a:lnTo>
                <a:lnTo>
                  <a:pt x="2036" y="19320"/>
                </a:lnTo>
                <a:lnTo>
                  <a:pt x="1275" y="19813"/>
                </a:lnTo>
                <a:lnTo>
                  <a:pt x="1142" y="20060"/>
                </a:lnTo>
                <a:lnTo>
                  <a:pt x="894" y="20307"/>
                </a:lnTo>
                <a:lnTo>
                  <a:pt x="761" y="20554"/>
                </a:lnTo>
                <a:lnTo>
                  <a:pt x="514" y="20860"/>
                </a:lnTo>
                <a:lnTo>
                  <a:pt x="247" y="21353"/>
                </a:lnTo>
                <a:lnTo>
                  <a:pt x="0" y="21600"/>
                </a:lnTo>
                <a:lnTo>
                  <a:pt x="381" y="21353"/>
                </a:lnTo>
                <a:lnTo>
                  <a:pt x="647" y="21107"/>
                </a:lnTo>
                <a:lnTo>
                  <a:pt x="1028" y="20800"/>
                </a:lnTo>
                <a:lnTo>
                  <a:pt x="1275" y="20554"/>
                </a:lnTo>
                <a:lnTo>
                  <a:pt x="1541" y="20307"/>
                </a:lnTo>
                <a:lnTo>
                  <a:pt x="2036" y="19813"/>
                </a:lnTo>
                <a:lnTo>
                  <a:pt x="2436" y="19567"/>
                </a:lnTo>
                <a:lnTo>
                  <a:pt x="3197" y="19073"/>
                </a:lnTo>
                <a:lnTo>
                  <a:pt x="3330" y="18827"/>
                </a:lnTo>
                <a:lnTo>
                  <a:pt x="3578" y="18512"/>
                </a:lnTo>
                <a:lnTo>
                  <a:pt x="3825" y="18265"/>
                </a:lnTo>
                <a:lnTo>
                  <a:pt x="4092" y="18018"/>
                </a:lnTo>
                <a:lnTo>
                  <a:pt x="4225" y="17525"/>
                </a:lnTo>
                <a:lnTo>
                  <a:pt x="4472" y="17278"/>
                </a:lnTo>
                <a:lnTo>
                  <a:pt x="4605" y="17032"/>
                </a:lnTo>
                <a:lnTo>
                  <a:pt x="5119" y="16785"/>
                </a:lnTo>
                <a:lnTo>
                  <a:pt x="5633" y="16598"/>
                </a:lnTo>
                <a:lnTo>
                  <a:pt x="5881" y="16351"/>
                </a:lnTo>
                <a:lnTo>
                  <a:pt x="6014" y="16045"/>
                </a:lnTo>
                <a:lnTo>
                  <a:pt x="6261" y="15798"/>
                </a:lnTo>
                <a:lnTo>
                  <a:pt x="6775" y="15551"/>
                </a:lnTo>
                <a:lnTo>
                  <a:pt x="7289" y="15245"/>
                </a:lnTo>
                <a:lnTo>
                  <a:pt x="7669" y="14998"/>
                </a:lnTo>
                <a:lnTo>
                  <a:pt x="7917" y="14752"/>
                </a:lnTo>
                <a:lnTo>
                  <a:pt x="8050" y="14505"/>
                </a:lnTo>
                <a:lnTo>
                  <a:pt x="8183" y="14190"/>
                </a:lnTo>
                <a:lnTo>
                  <a:pt x="8183" y="13697"/>
                </a:lnTo>
                <a:lnTo>
                  <a:pt x="8050" y="13450"/>
                </a:lnTo>
                <a:lnTo>
                  <a:pt x="8050" y="12710"/>
                </a:lnTo>
                <a:lnTo>
                  <a:pt x="8431" y="12463"/>
                </a:lnTo>
                <a:lnTo>
                  <a:pt x="8944" y="12404"/>
                </a:lnTo>
                <a:lnTo>
                  <a:pt x="9458" y="12285"/>
                </a:lnTo>
                <a:lnTo>
                  <a:pt x="9972" y="12216"/>
                </a:lnTo>
                <a:lnTo>
                  <a:pt x="11114" y="12157"/>
                </a:lnTo>
                <a:lnTo>
                  <a:pt x="11761" y="12038"/>
                </a:lnTo>
                <a:lnTo>
                  <a:pt x="12389" y="11970"/>
                </a:lnTo>
                <a:lnTo>
                  <a:pt x="12903" y="11851"/>
                </a:lnTo>
                <a:lnTo>
                  <a:pt x="13683" y="11851"/>
                </a:lnTo>
                <a:lnTo>
                  <a:pt x="14578" y="11723"/>
                </a:lnTo>
                <a:lnTo>
                  <a:pt x="15072" y="11604"/>
                </a:lnTo>
                <a:lnTo>
                  <a:pt x="15586" y="11476"/>
                </a:lnTo>
                <a:lnTo>
                  <a:pt x="16100" y="11230"/>
                </a:lnTo>
                <a:lnTo>
                  <a:pt x="16233" y="10923"/>
                </a:lnTo>
                <a:lnTo>
                  <a:pt x="16481" y="10677"/>
                </a:lnTo>
                <a:lnTo>
                  <a:pt x="16481" y="10302"/>
                </a:lnTo>
                <a:lnTo>
                  <a:pt x="16747" y="9877"/>
                </a:lnTo>
                <a:lnTo>
                  <a:pt x="16995" y="9384"/>
                </a:lnTo>
                <a:lnTo>
                  <a:pt x="17261" y="9137"/>
                </a:lnTo>
                <a:lnTo>
                  <a:pt x="18022" y="9009"/>
                </a:lnTo>
                <a:lnTo>
                  <a:pt x="18536" y="8822"/>
                </a:lnTo>
                <a:lnTo>
                  <a:pt x="19050" y="8575"/>
                </a:lnTo>
                <a:lnTo>
                  <a:pt x="19297" y="8329"/>
                </a:lnTo>
                <a:lnTo>
                  <a:pt x="19430" y="8082"/>
                </a:lnTo>
                <a:lnTo>
                  <a:pt x="19678" y="7776"/>
                </a:lnTo>
                <a:lnTo>
                  <a:pt x="19944" y="7282"/>
                </a:lnTo>
                <a:lnTo>
                  <a:pt x="20059" y="6976"/>
                </a:lnTo>
                <a:lnTo>
                  <a:pt x="20192" y="6729"/>
                </a:lnTo>
                <a:lnTo>
                  <a:pt x="20458" y="6483"/>
                </a:lnTo>
                <a:lnTo>
                  <a:pt x="20706" y="6236"/>
                </a:lnTo>
                <a:lnTo>
                  <a:pt x="20839" y="5989"/>
                </a:lnTo>
                <a:lnTo>
                  <a:pt x="21086" y="5742"/>
                </a:lnTo>
                <a:lnTo>
                  <a:pt x="21086" y="5496"/>
                </a:lnTo>
                <a:lnTo>
                  <a:pt x="21219" y="5249"/>
                </a:lnTo>
                <a:lnTo>
                  <a:pt x="21219" y="4688"/>
                </a:lnTo>
                <a:lnTo>
                  <a:pt x="21086" y="4441"/>
                </a:lnTo>
                <a:lnTo>
                  <a:pt x="21086" y="4194"/>
                </a:lnTo>
                <a:lnTo>
                  <a:pt x="20953" y="3947"/>
                </a:lnTo>
                <a:lnTo>
                  <a:pt x="20706" y="3701"/>
                </a:lnTo>
                <a:lnTo>
                  <a:pt x="20572" y="3454"/>
                </a:lnTo>
                <a:lnTo>
                  <a:pt x="20572" y="2467"/>
                </a:lnTo>
                <a:lnTo>
                  <a:pt x="20839" y="1974"/>
                </a:lnTo>
                <a:lnTo>
                  <a:pt x="21086" y="1727"/>
                </a:lnTo>
                <a:lnTo>
                  <a:pt x="21467" y="1421"/>
                </a:lnTo>
                <a:lnTo>
                  <a:pt x="21600" y="1174"/>
                </a:lnTo>
                <a:lnTo>
                  <a:pt x="21600" y="927"/>
                </a:lnTo>
                <a:lnTo>
                  <a:pt x="21467" y="681"/>
                </a:lnTo>
                <a:lnTo>
                  <a:pt x="21353" y="434"/>
                </a:lnTo>
              </a:path>
            </a:pathLst>
          </a:custGeom>
          <a:solidFill>
            <a:srgbClr val="6D6D6D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10" name="Freeform 13"/>
          <p:cNvSpPr/>
          <p:nvPr/>
        </p:nvSpPr>
        <p:spPr>
          <a:xfrm>
            <a:off x="858837" y="565149"/>
            <a:ext cx="7621589" cy="5494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9" y="0"/>
                </a:moveTo>
                <a:lnTo>
                  <a:pt x="589" y="275"/>
                </a:lnTo>
                <a:lnTo>
                  <a:pt x="774" y="474"/>
                </a:lnTo>
                <a:lnTo>
                  <a:pt x="954" y="680"/>
                </a:lnTo>
                <a:lnTo>
                  <a:pt x="1134" y="880"/>
                </a:lnTo>
                <a:lnTo>
                  <a:pt x="1224" y="1155"/>
                </a:lnTo>
                <a:lnTo>
                  <a:pt x="1408" y="1361"/>
                </a:lnTo>
                <a:lnTo>
                  <a:pt x="1588" y="1629"/>
                </a:lnTo>
                <a:lnTo>
                  <a:pt x="1768" y="1903"/>
                </a:lnTo>
                <a:lnTo>
                  <a:pt x="1953" y="2172"/>
                </a:lnTo>
                <a:lnTo>
                  <a:pt x="2133" y="2309"/>
                </a:lnTo>
                <a:lnTo>
                  <a:pt x="2313" y="2584"/>
                </a:lnTo>
                <a:lnTo>
                  <a:pt x="2497" y="2715"/>
                </a:lnTo>
                <a:lnTo>
                  <a:pt x="2677" y="2783"/>
                </a:lnTo>
                <a:lnTo>
                  <a:pt x="2861" y="2989"/>
                </a:lnTo>
                <a:lnTo>
                  <a:pt x="3041" y="3127"/>
                </a:lnTo>
                <a:lnTo>
                  <a:pt x="3176" y="3395"/>
                </a:lnTo>
                <a:lnTo>
                  <a:pt x="3356" y="3532"/>
                </a:lnTo>
                <a:lnTo>
                  <a:pt x="3541" y="3670"/>
                </a:lnTo>
                <a:lnTo>
                  <a:pt x="3631" y="4144"/>
                </a:lnTo>
                <a:lnTo>
                  <a:pt x="3766" y="4412"/>
                </a:lnTo>
                <a:lnTo>
                  <a:pt x="3950" y="4550"/>
                </a:lnTo>
                <a:lnTo>
                  <a:pt x="4130" y="4756"/>
                </a:lnTo>
                <a:lnTo>
                  <a:pt x="4265" y="5024"/>
                </a:lnTo>
                <a:lnTo>
                  <a:pt x="4450" y="5024"/>
                </a:lnTo>
                <a:lnTo>
                  <a:pt x="4585" y="5299"/>
                </a:lnTo>
                <a:lnTo>
                  <a:pt x="4765" y="5436"/>
                </a:lnTo>
                <a:lnTo>
                  <a:pt x="4944" y="5567"/>
                </a:lnTo>
                <a:lnTo>
                  <a:pt x="5129" y="5773"/>
                </a:lnTo>
                <a:lnTo>
                  <a:pt x="5309" y="5773"/>
                </a:lnTo>
                <a:lnTo>
                  <a:pt x="5489" y="5910"/>
                </a:lnTo>
                <a:lnTo>
                  <a:pt x="5718" y="6048"/>
                </a:lnTo>
                <a:lnTo>
                  <a:pt x="5898" y="6316"/>
                </a:lnTo>
                <a:lnTo>
                  <a:pt x="6083" y="6385"/>
                </a:lnTo>
                <a:lnTo>
                  <a:pt x="6263" y="6659"/>
                </a:lnTo>
                <a:lnTo>
                  <a:pt x="6353" y="6996"/>
                </a:lnTo>
                <a:lnTo>
                  <a:pt x="6582" y="7271"/>
                </a:lnTo>
                <a:lnTo>
                  <a:pt x="6807" y="7470"/>
                </a:lnTo>
                <a:lnTo>
                  <a:pt x="7032" y="7745"/>
                </a:lnTo>
                <a:lnTo>
                  <a:pt x="7216" y="7814"/>
                </a:lnTo>
                <a:lnTo>
                  <a:pt x="7441" y="8013"/>
                </a:lnTo>
                <a:lnTo>
                  <a:pt x="7626" y="8288"/>
                </a:lnTo>
                <a:lnTo>
                  <a:pt x="8031" y="8425"/>
                </a:lnTo>
                <a:lnTo>
                  <a:pt x="8215" y="8625"/>
                </a:lnTo>
                <a:lnTo>
                  <a:pt x="8305" y="8968"/>
                </a:lnTo>
                <a:lnTo>
                  <a:pt x="8350" y="9443"/>
                </a:lnTo>
                <a:lnTo>
                  <a:pt x="8575" y="9711"/>
                </a:lnTo>
                <a:lnTo>
                  <a:pt x="8805" y="9780"/>
                </a:lnTo>
                <a:lnTo>
                  <a:pt x="9030" y="9848"/>
                </a:lnTo>
                <a:lnTo>
                  <a:pt x="9214" y="10054"/>
                </a:lnTo>
                <a:lnTo>
                  <a:pt x="9394" y="10254"/>
                </a:lnTo>
                <a:lnTo>
                  <a:pt x="9574" y="10391"/>
                </a:lnTo>
                <a:lnTo>
                  <a:pt x="9848" y="10391"/>
                </a:lnTo>
                <a:lnTo>
                  <a:pt x="10208" y="10529"/>
                </a:lnTo>
                <a:lnTo>
                  <a:pt x="10303" y="11071"/>
                </a:lnTo>
                <a:lnTo>
                  <a:pt x="10393" y="11346"/>
                </a:lnTo>
                <a:lnTo>
                  <a:pt x="10618" y="11614"/>
                </a:lnTo>
                <a:lnTo>
                  <a:pt x="10802" y="11752"/>
                </a:lnTo>
                <a:lnTo>
                  <a:pt x="10847" y="12020"/>
                </a:lnTo>
                <a:lnTo>
                  <a:pt x="10892" y="12295"/>
                </a:lnTo>
                <a:lnTo>
                  <a:pt x="10982" y="12563"/>
                </a:lnTo>
                <a:lnTo>
                  <a:pt x="11117" y="12906"/>
                </a:lnTo>
                <a:lnTo>
                  <a:pt x="11252" y="13243"/>
                </a:lnTo>
                <a:lnTo>
                  <a:pt x="11297" y="13518"/>
                </a:lnTo>
                <a:lnTo>
                  <a:pt x="11347" y="13786"/>
                </a:lnTo>
                <a:lnTo>
                  <a:pt x="11437" y="14061"/>
                </a:lnTo>
                <a:lnTo>
                  <a:pt x="11662" y="14329"/>
                </a:lnTo>
                <a:lnTo>
                  <a:pt x="11846" y="14467"/>
                </a:lnTo>
                <a:lnTo>
                  <a:pt x="11981" y="14741"/>
                </a:lnTo>
                <a:lnTo>
                  <a:pt x="11617" y="14741"/>
                </a:lnTo>
                <a:lnTo>
                  <a:pt x="11392" y="14673"/>
                </a:lnTo>
                <a:lnTo>
                  <a:pt x="11207" y="14604"/>
                </a:lnTo>
                <a:lnTo>
                  <a:pt x="10847" y="14604"/>
                </a:lnTo>
                <a:lnTo>
                  <a:pt x="10663" y="14398"/>
                </a:lnTo>
                <a:lnTo>
                  <a:pt x="10438" y="14329"/>
                </a:lnTo>
                <a:lnTo>
                  <a:pt x="10258" y="14329"/>
                </a:lnTo>
                <a:lnTo>
                  <a:pt x="10073" y="14467"/>
                </a:lnTo>
                <a:lnTo>
                  <a:pt x="9893" y="14535"/>
                </a:lnTo>
                <a:lnTo>
                  <a:pt x="8985" y="14535"/>
                </a:lnTo>
                <a:lnTo>
                  <a:pt x="8760" y="14604"/>
                </a:lnTo>
                <a:lnTo>
                  <a:pt x="8530" y="14604"/>
                </a:lnTo>
                <a:lnTo>
                  <a:pt x="8350" y="14467"/>
                </a:lnTo>
                <a:lnTo>
                  <a:pt x="8121" y="14398"/>
                </a:lnTo>
                <a:lnTo>
                  <a:pt x="7806" y="14467"/>
                </a:lnTo>
                <a:lnTo>
                  <a:pt x="7626" y="14604"/>
                </a:lnTo>
                <a:lnTo>
                  <a:pt x="7441" y="14741"/>
                </a:lnTo>
                <a:lnTo>
                  <a:pt x="7261" y="14810"/>
                </a:lnTo>
                <a:lnTo>
                  <a:pt x="5853" y="14810"/>
                </a:lnTo>
                <a:lnTo>
                  <a:pt x="5673" y="14878"/>
                </a:lnTo>
                <a:lnTo>
                  <a:pt x="5489" y="15010"/>
                </a:lnTo>
                <a:lnTo>
                  <a:pt x="4585" y="15010"/>
                </a:lnTo>
                <a:lnTo>
                  <a:pt x="4400" y="14941"/>
                </a:lnTo>
                <a:lnTo>
                  <a:pt x="4220" y="14741"/>
                </a:lnTo>
                <a:lnTo>
                  <a:pt x="4085" y="14467"/>
                </a:lnTo>
                <a:lnTo>
                  <a:pt x="3901" y="14267"/>
                </a:lnTo>
                <a:lnTo>
                  <a:pt x="3721" y="14198"/>
                </a:lnTo>
                <a:lnTo>
                  <a:pt x="3541" y="14061"/>
                </a:lnTo>
                <a:lnTo>
                  <a:pt x="3266" y="13992"/>
                </a:lnTo>
                <a:lnTo>
                  <a:pt x="3086" y="13855"/>
                </a:lnTo>
                <a:lnTo>
                  <a:pt x="2906" y="13855"/>
                </a:lnTo>
                <a:lnTo>
                  <a:pt x="2722" y="13718"/>
                </a:lnTo>
                <a:lnTo>
                  <a:pt x="2497" y="13381"/>
                </a:lnTo>
                <a:lnTo>
                  <a:pt x="2313" y="13243"/>
                </a:lnTo>
                <a:lnTo>
                  <a:pt x="2088" y="13243"/>
                </a:lnTo>
                <a:lnTo>
                  <a:pt x="1908" y="13112"/>
                </a:lnTo>
                <a:lnTo>
                  <a:pt x="1678" y="12838"/>
                </a:lnTo>
                <a:lnTo>
                  <a:pt x="1363" y="12563"/>
                </a:lnTo>
                <a:lnTo>
                  <a:pt x="1179" y="12363"/>
                </a:lnTo>
                <a:lnTo>
                  <a:pt x="999" y="12295"/>
                </a:lnTo>
                <a:lnTo>
                  <a:pt x="819" y="12089"/>
                </a:lnTo>
                <a:lnTo>
                  <a:pt x="679" y="11820"/>
                </a:lnTo>
                <a:lnTo>
                  <a:pt x="499" y="11477"/>
                </a:lnTo>
                <a:lnTo>
                  <a:pt x="274" y="11140"/>
                </a:lnTo>
                <a:lnTo>
                  <a:pt x="90" y="10934"/>
                </a:lnTo>
                <a:lnTo>
                  <a:pt x="180" y="11209"/>
                </a:lnTo>
                <a:lnTo>
                  <a:pt x="364" y="11408"/>
                </a:lnTo>
                <a:lnTo>
                  <a:pt x="634" y="11958"/>
                </a:lnTo>
                <a:lnTo>
                  <a:pt x="819" y="12226"/>
                </a:lnTo>
                <a:lnTo>
                  <a:pt x="999" y="12363"/>
                </a:lnTo>
                <a:lnTo>
                  <a:pt x="1224" y="12563"/>
                </a:lnTo>
                <a:lnTo>
                  <a:pt x="1408" y="12700"/>
                </a:lnTo>
                <a:lnTo>
                  <a:pt x="1588" y="12906"/>
                </a:lnTo>
                <a:lnTo>
                  <a:pt x="1768" y="13044"/>
                </a:lnTo>
                <a:lnTo>
                  <a:pt x="1953" y="13175"/>
                </a:lnTo>
                <a:lnTo>
                  <a:pt x="2133" y="13243"/>
                </a:lnTo>
                <a:lnTo>
                  <a:pt x="2313" y="13449"/>
                </a:lnTo>
                <a:lnTo>
                  <a:pt x="2497" y="13655"/>
                </a:lnTo>
                <a:lnTo>
                  <a:pt x="2722" y="13924"/>
                </a:lnTo>
                <a:lnTo>
                  <a:pt x="3086" y="13924"/>
                </a:lnTo>
                <a:lnTo>
                  <a:pt x="3266" y="14198"/>
                </a:lnTo>
                <a:lnTo>
                  <a:pt x="3496" y="14267"/>
                </a:lnTo>
                <a:lnTo>
                  <a:pt x="3676" y="14329"/>
                </a:lnTo>
                <a:lnTo>
                  <a:pt x="4040" y="14535"/>
                </a:lnTo>
                <a:lnTo>
                  <a:pt x="4220" y="14810"/>
                </a:lnTo>
                <a:lnTo>
                  <a:pt x="4450" y="15147"/>
                </a:lnTo>
                <a:lnTo>
                  <a:pt x="4175" y="15215"/>
                </a:lnTo>
                <a:lnTo>
                  <a:pt x="3950" y="15010"/>
                </a:lnTo>
                <a:lnTo>
                  <a:pt x="3766" y="14941"/>
                </a:lnTo>
                <a:lnTo>
                  <a:pt x="3586" y="15010"/>
                </a:lnTo>
                <a:lnTo>
                  <a:pt x="3406" y="15147"/>
                </a:lnTo>
                <a:lnTo>
                  <a:pt x="3176" y="15147"/>
                </a:lnTo>
                <a:lnTo>
                  <a:pt x="2812" y="15078"/>
                </a:lnTo>
                <a:lnTo>
                  <a:pt x="2632" y="14941"/>
                </a:lnTo>
                <a:lnTo>
                  <a:pt x="2452" y="15010"/>
                </a:lnTo>
                <a:lnTo>
                  <a:pt x="2268" y="15147"/>
                </a:lnTo>
                <a:lnTo>
                  <a:pt x="2088" y="15215"/>
                </a:lnTo>
                <a:lnTo>
                  <a:pt x="1768" y="15421"/>
                </a:lnTo>
                <a:lnTo>
                  <a:pt x="1633" y="15896"/>
                </a:lnTo>
                <a:lnTo>
                  <a:pt x="1453" y="16033"/>
                </a:lnTo>
                <a:lnTo>
                  <a:pt x="1269" y="16095"/>
                </a:lnTo>
                <a:lnTo>
                  <a:pt x="1089" y="16033"/>
                </a:lnTo>
                <a:lnTo>
                  <a:pt x="544" y="16033"/>
                </a:lnTo>
                <a:lnTo>
                  <a:pt x="724" y="16164"/>
                </a:lnTo>
                <a:lnTo>
                  <a:pt x="909" y="16301"/>
                </a:lnTo>
                <a:lnTo>
                  <a:pt x="1269" y="16301"/>
                </a:lnTo>
                <a:lnTo>
                  <a:pt x="1453" y="16164"/>
                </a:lnTo>
                <a:lnTo>
                  <a:pt x="1633" y="15896"/>
                </a:lnTo>
                <a:lnTo>
                  <a:pt x="1863" y="15621"/>
                </a:lnTo>
                <a:lnTo>
                  <a:pt x="2043" y="15484"/>
                </a:lnTo>
                <a:lnTo>
                  <a:pt x="2223" y="15284"/>
                </a:lnTo>
                <a:lnTo>
                  <a:pt x="2452" y="15215"/>
                </a:lnTo>
                <a:lnTo>
                  <a:pt x="3356" y="15215"/>
                </a:lnTo>
                <a:lnTo>
                  <a:pt x="3541" y="15147"/>
                </a:lnTo>
                <a:lnTo>
                  <a:pt x="3766" y="15078"/>
                </a:lnTo>
                <a:lnTo>
                  <a:pt x="3950" y="15215"/>
                </a:lnTo>
                <a:lnTo>
                  <a:pt x="4130" y="15284"/>
                </a:lnTo>
                <a:lnTo>
                  <a:pt x="4355" y="15353"/>
                </a:lnTo>
                <a:lnTo>
                  <a:pt x="4540" y="15353"/>
                </a:lnTo>
                <a:lnTo>
                  <a:pt x="4675" y="15078"/>
                </a:lnTo>
                <a:lnTo>
                  <a:pt x="4854" y="15010"/>
                </a:lnTo>
                <a:lnTo>
                  <a:pt x="5039" y="15147"/>
                </a:lnTo>
                <a:lnTo>
                  <a:pt x="5219" y="15353"/>
                </a:lnTo>
                <a:lnTo>
                  <a:pt x="5399" y="15484"/>
                </a:lnTo>
                <a:lnTo>
                  <a:pt x="5583" y="15484"/>
                </a:lnTo>
                <a:lnTo>
                  <a:pt x="5763" y="15621"/>
                </a:lnTo>
                <a:lnTo>
                  <a:pt x="5988" y="15758"/>
                </a:lnTo>
                <a:lnTo>
                  <a:pt x="6173" y="15827"/>
                </a:lnTo>
                <a:lnTo>
                  <a:pt x="6353" y="15896"/>
                </a:lnTo>
                <a:lnTo>
                  <a:pt x="6672" y="15964"/>
                </a:lnTo>
                <a:lnTo>
                  <a:pt x="6942" y="16033"/>
                </a:lnTo>
                <a:lnTo>
                  <a:pt x="7127" y="16301"/>
                </a:lnTo>
                <a:lnTo>
                  <a:pt x="7172" y="16576"/>
                </a:lnTo>
                <a:lnTo>
                  <a:pt x="7531" y="16913"/>
                </a:lnTo>
                <a:lnTo>
                  <a:pt x="7716" y="17119"/>
                </a:lnTo>
                <a:lnTo>
                  <a:pt x="7851" y="17593"/>
                </a:lnTo>
                <a:lnTo>
                  <a:pt x="7986" y="17862"/>
                </a:lnTo>
                <a:lnTo>
                  <a:pt x="7626" y="17930"/>
                </a:lnTo>
                <a:lnTo>
                  <a:pt x="7441" y="18136"/>
                </a:lnTo>
                <a:lnTo>
                  <a:pt x="7306" y="18405"/>
                </a:lnTo>
                <a:lnTo>
                  <a:pt x="7261" y="18748"/>
                </a:lnTo>
                <a:lnTo>
                  <a:pt x="6852" y="18954"/>
                </a:lnTo>
                <a:lnTo>
                  <a:pt x="6488" y="19016"/>
                </a:lnTo>
                <a:lnTo>
                  <a:pt x="6263" y="19222"/>
                </a:lnTo>
                <a:lnTo>
                  <a:pt x="6038" y="19559"/>
                </a:lnTo>
                <a:lnTo>
                  <a:pt x="5853" y="19697"/>
                </a:lnTo>
                <a:lnTo>
                  <a:pt x="5673" y="19765"/>
                </a:lnTo>
                <a:lnTo>
                  <a:pt x="5309" y="19765"/>
                </a:lnTo>
                <a:lnTo>
                  <a:pt x="5129" y="19834"/>
                </a:lnTo>
                <a:lnTo>
                  <a:pt x="4765" y="19902"/>
                </a:lnTo>
                <a:lnTo>
                  <a:pt x="4585" y="19971"/>
                </a:lnTo>
                <a:lnTo>
                  <a:pt x="4310" y="20040"/>
                </a:lnTo>
                <a:lnTo>
                  <a:pt x="3856" y="20040"/>
                </a:lnTo>
                <a:lnTo>
                  <a:pt x="3676" y="20108"/>
                </a:lnTo>
                <a:lnTo>
                  <a:pt x="3451" y="20239"/>
                </a:lnTo>
                <a:lnTo>
                  <a:pt x="3266" y="20377"/>
                </a:lnTo>
                <a:lnTo>
                  <a:pt x="3086" y="20514"/>
                </a:lnTo>
                <a:lnTo>
                  <a:pt x="2906" y="20583"/>
                </a:lnTo>
                <a:lnTo>
                  <a:pt x="2632" y="20583"/>
                </a:lnTo>
                <a:lnTo>
                  <a:pt x="2452" y="20651"/>
                </a:lnTo>
                <a:lnTo>
                  <a:pt x="2268" y="20651"/>
                </a:lnTo>
                <a:lnTo>
                  <a:pt x="2088" y="20720"/>
                </a:lnTo>
                <a:lnTo>
                  <a:pt x="1044" y="20720"/>
                </a:lnTo>
                <a:lnTo>
                  <a:pt x="864" y="20782"/>
                </a:lnTo>
                <a:lnTo>
                  <a:pt x="679" y="20851"/>
                </a:lnTo>
                <a:lnTo>
                  <a:pt x="364" y="20851"/>
                </a:lnTo>
                <a:lnTo>
                  <a:pt x="180" y="20920"/>
                </a:lnTo>
                <a:lnTo>
                  <a:pt x="0" y="21194"/>
                </a:lnTo>
                <a:lnTo>
                  <a:pt x="180" y="21194"/>
                </a:lnTo>
                <a:lnTo>
                  <a:pt x="364" y="21057"/>
                </a:lnTo>
                <a:lnTo>
                  <a:pt x="544" y="20920"/>
                </a:lnTo>
                <a:lnTo>
                  <a:pt x="724" y="20851"/>
                </a:lnTo>
                <a:lnTo>
                  <a:pt x="909" y="20851"/>
                </a:lnTo>
                <a:lnTo>
                  <a:pt x="1089" y="20782"/>
                </a:lnTo>
                <a:lnTo>
                  <a:pt x="1269" y="20720"/>
                </a:lnTo>
                <a:lnTo>
                  <a:pt x="1453" y="20651"/>
                </a:lnTo>
                <a:lnTo>
                  <a:pt x="1818" y="20651"/>
                </a:lnTo>
                <a:lnTo>
                  <a:pt x="2088" y="20720"/>
                </a:lnTo>
                <a:lnTo>
                  <a:pt x="2812" y="20720"/>
                </a:lnTo>
                <a:lnTo>
                  <a:pt x="2996" y="20651"/>
                </a:lnTo>
                <a:lnTo>
                  <a:pt x="3176" y="20651"/>
                </a:lnTo>
                <a:lnTo>
                  <a:pt x="3406" y="20583"/>
                </a:lnTo>
                <a:lnTo>
                  <a:pt x="3586" y="20377"/>
                </a:lnTo>
                <a:lnTo>
                  <a:pt x="3766" y="20239"/>
                </a:lnTo>
                <a:lnTo>
                  <a:pt x="4175" y="20239"/>
                </a:lnTo>
                <a:lnTo>
                  <a:pt x="4355" y="20108"/>
                </a:lnTo>
                <a:lnTo>
                  <a:pt x="4585" y="20040"/>
                </a:lnTo>
                <a:lnTo>
                  <a:pt x="5129" y="20040"/>
                </a:lnTo>
                <a:lnTo>
                  <a:pt x="5354" y="19971"/>
                </a:lnTo>
                <a:lnTo>
                  <a:pt x="5538" y="19902"/>
                </a:lnTo>
                <a:lnTo>
                  <a:pt x="5763" y="19971"/>
                </a:lnTo>
                <a:lnTo>
                  <a:pt x="5988" y="19971"/>
                </a:lnTo>
                <a:lnTo>
                  <a:pt x="6173" y="19834"/>
                </a:lnTo>
                <a:lnTo>
                  <a:pt x="6308" y="19559"/>
                </a:lnTo>
                <a:lnTo>
                  <a:pt x="6398" y="19291"/>
                </a:lnTo>
                <a:lnTo>
                  <a:pt x="6582" y="19222"/>
                </a:lnTo>
                <a:lnTo>
                  <a:pt x="6852" y="19154"/>
                </a:lnTo>
                <a:lnTo>
                  <a:pt x="7032" y="19016"/>
                </a:lnTo>
                <a:lnTo>
                  <a:pt x="7216" y="18817"/>
                </a:lnTo>
                <a:lnTo>
                  <a:pt x="7396" y="18611"/>
                </a:lnTo>
                <a:lnTo>
                  <a:pt x="7576" y="18342"/>
                </a:lnTo>
                <a:lnTo>
                  <a:pt x="7761" y="18274"/>
                </a:lnTo>
                <a:lnTo>
                  <a:pt x="7941" y="18068"/>
                </a:lnTo>
                <a:lnTo>
                  <a:pt x="8121" y="17930"/>
                </a:lnTo>
                <a:lnTo>
                  <a:pt x="8305" y="17862"/>
                </a:lnTo>
                <a:lnTo>
                  <a:pt x="8485" y="17999"/>
                </a:lnTo>
                <a:lnTo>
                  <a:pt x="8670" y="18068"/>
                </a:lnTo>
                <a:lnTo>
                  <a:pt x="8850" y="18068"/>
                </a:lnTo>
                <a:lnTo>
                  <a:pt x="9030" y="18136"/>
                </a:lnTo>
                <a:lnTo>
                  <a:pt x="9349" y="18205"/>
                </a:lnTo>
                <a:lnTo>
                  <a:pt x="9529" y="18205"/>
                </a:lnTo>
                <a:lnTo>
                  <a:pt x="9803" y="18274"/>
                </a:lnTo>
                <a:lnTo>
                  <a:pt x="10028" y="18342"/>
                </a:lnTo>
                <a:lnTo>
                  <a:pt x="10208" y="18473"/>
                </a:lnTo>
                <a:lnTo>
                  <a:pt x="10393" y="18611"/>
                </a:lnTo>
                <a:lnTo>
                  <a:pt x="10573" y="18748"/>
                </a:lnTo>
                <a:lnTo>
                  <a:pt x="10753" y="18817"/>
                </a:lnTo>
                <a:lnTo>
                  <a:pt x="10937" y="18817"/>
                </a:lnTo>
                <a:lnTo>
                  <a:pt x="11117" y="18954"/>
                </a:lnTo>
                <a:lnTo>
                  <a:pt x="11297" y="19085"/>
                </a:lnTo>
                <a:lnTo>
                  <a:pt x="11482" y="19291"/>
                </a:lnTo>
                <a:lnTo>
                  <a:pt x="11752" y="19359"/>
                </a:lnTo>
                <a:lnTo>
                  <a:pt x="11936" y="19359"/>
                </a:lnTo>
                <a:lnTo>
                  <a:pt x="12116" y="19559"/>
                </a:lnTo>
                <a:lnTo>
                  <a:pt x="12296" y="19697"/>
                </a:lnTo>
                <a:lnTo>
                  <a:pt x="12480" y="19765"/>
                </a:lnTo>
                <a:lnTo>
                  <a:pt x="12705" y="19902"/>
                </a:lnTo>
                <a:lnTo>
                  <a:pt x="12885" y="19971"/>
                </a:lnTo>
                <a:lnTo>
                  <a:pt x="13524" y="19971"/>
                </a:lnTo>
                <a:lnTo>
                  <a:pt x="13749" y="20040"/>
                </a:lnTo>
                <a:lnTo>
                  <a:pt x="13979" y="20239"/>
                </a:lnTo>
                <a:lnTo>
                  <a:pt x="14204" y="20308"/>
                </a:lnTo>
                <a:lnTo>
                  <a:pt x="15067" y="20308"/>
                </a:lnTo>
                <a:lnTo>
                  <a:pt x="15247" y="20377"/>
                </a:lnTo>
                <a:lnTo>
                  <a:pt x="15472" y="20583"/>
                </a:lnTo>
                <a:lnTo>
                  <a:pt x="15657" y="20651"/>
                </a:lnTo>
                <a:lnTo>
                  <a:pt x="15837" y="20720"/>
                </a:lnTo>
                <a:lnTo>
                  <a:pt x="16066" y="20782"/>
                </a:lnTo>
                <a:lnTo>
                  <a:pt x="16471" y="20782"/>
                </a:lnTo>
                <a:lnTo>
                  <a:pt x="16656" y="20851"/>
                </a:lnTo>
                <a:lnTo>
                  <a:pt x="16835" y="21057"/>
                </a:lnTo>
                <a:lnTo>
                  <a:pt x="17470" y="21057"/>
                </a:lnTo>
                <a:lnTo>
                  <a:pt x="17699" y="21126"/>
                </a:lnTo>
                <a:lnTo>
                  <a:pt x="18694" y="21126"/>
                </a:lnTo>
                <a:lnTo>
                  <a:pt x="18923" y="21325"/>
                </a:lnTo>
                <a:lnTo>
                  <a:pt x="19148" y="21531"/>
                </a:lnTo>
                <a:lnTo>
                  <a:pt x="20376" y="21531"/>
                </a:lnTo>
                <a:lnTo>
                  <a:pt x="20601" y="21600"/>
                </a:lnTo>
                <a:lnTo>
                  <a:pt x="20831" y="21600"/>
                </a:lnTo>
                <a:lnTo>
                  <a:pt x="20237" y="21600"/>
                </a:lnTo>
                <a:lnTo>
                  <a:pt x="19877" y="21463"/>
                </a:lnTo>
                <a:lnTo>
                  <a:pt x="19647" y="21394"/>
                </a:lnTo>
                <a:lnTo>
                  <a:pt x="19287" y="21463"/>
                </a:lnTo>
                <a:lnTo>
                  <a:pt x="19103" y="21531"/>
                </a:lnTo>
                <a:lnTo>
                  <a:pt x="18923" y="21463"/>
                </a:lnTo>
                <a:lnTo>
                  <a:pt x="18833" y="21194"/>
                </a:lnTo>
                <a:lnTo>
                  <a:pt x="18424" y="21057"/>
                </a:lnTo>
                <a:lnTo>
                  <a:pt x="18244" y="21057"/>
                </a:lnTo>
                <a:lnTo>
                  <a:pt x="18014" y="20988"/>
                </a:lnTo>
                <a:lnTo>
                  <a:pt x="17744" y="20920"/>
                </a:lnTo>
                <a:lnTo>
                  <a:pt x="17380" y="20851"/>
                </a:lnTo>
                <a:lnTo>
                  <a:pt x="17155" y="20782"/>
                </a:lnTo>
                <a:lnTo>
                  <a:pt x="16970" y="20782"/>
                </a:lnTo>
                <a:lnTo>
                  <a:pt x="16701" y="20851"/>
                </a:lnTo>
                <a:lnTo>
                  <a:pt x="16201" y="20851"/>
                </a:lnTo>
                <a:lnTo>
                  <a:pt x="15972" y="20583"/>
                </a:lnTo>
                <a:lnTo>
                  <a:pt x="15792" y="20583"/>
                </a:lnTo>
                <a:lnTo>
                  <a:pt x="15472" y="20514"/>
                </a:lnTo>
                <a:lnTo>
                  <a:pt x="15112" y="20514"/>
                </a:lnTo>
                <a:lnTo>
                  <a:pt x="14928" y="20377"/>
                </a:lnTo>
                <a:lnTo>
                  <a:pt x="14703" y="20171"/>
                </a:lnTo>
                <a:lnTo>
                  <a:pt x="14523" y="20040"/>
                </a:lnTo>
                <a:lnTo>
                  <a:pt x="14339" y="19971"/>
                </a:lnTo>
                <a:lnTo>
                  <a:pt x="13979" y="19971"/>
                </a:lnTo>
                <a:lnTo>
                  <a:pt x="13794" y="19902"/>
                </a:lnTo>
                <a:lnTo>
                  <a:pt x="13524" y="19834"/>
                </a:lnTo>
                <a:lnTo>
                  <a:pt x="13250" y="19765"/>
                </a:lnTo>
                <a:lnTo>
                  <a:pt x="13070" y="19628"/>
                </a:lnTo>
                <a:lnTo>
                  <a:pt x="12840" y="19497"/>
                </a:lnTo>
                <a:lnTo>
                  <a:pt x="11981" y="19497"/>
                </a:lnTo>
                <a:lnTo>
                  <a:pt x="11617" y="19428"/>
                </a:lnTo>
                <a:lnTo>
                  <a:pt x="11437" y="19085"/>
                </a:lnTo>
                <a:lnTo>
                  <a:pt x="11252" y="18817"/>
                </a:lnTo>
                <a:lnTo>
                  <a:pt x="10663" y="18817"/>
                </a:lnTo>
                <a:lnTo>
                  <a:pt x="10303" y="18405"/>
                </a:lnTo>
                <a:lnTo>
                  <a:pt x="10073" y="18136"/>
                </a:lnTo>
                <a:lnTo>
                  <a:pt x="9848" y="17999"/>
                </a:lnTo>
                <a:lnTo>
                  <a:pt x="8850" y="17999"/>
                </a:lnTo>
                <a:lnTo>
                  <a:pt x="8670" y="17862"/>
                </a:lnTo>
                <a:lnTo>
                  <a:pt x="8170" y="17731"/>
                </a:lnTo>
                <a:lnTo>
                  <a:pt x="7716" y="17525"/>
                </a:lnTo>
                <a:lnTo>
                  <a:pt x="7626" y="17250"/>
                </a:lnTo>
                <a:lnTo>
                  <a:pt x="7671" y="16982"/>
                </a:lnTo>
                <a:lnTo>
                  <a:pt x="7531" y="16707"/>
                </a:lnTo>
                <a:lnTo>
                  <a:pt x="7396" y="16439"/>
                </a:lnTo>
                <a:lnTo>
                  <a:pt x="7261" y="16164"/>
                </a:lnTo>
                <a:lnTo>
                  <a:pt x="7077" y="15964"/>
                </a:lnTo>
                <a:lnTo>
                  <a:pt x="6897" y="15827"/>
                </a:lnTo>
                <a:lnTo>
                  <a:pt x="6717" y="15758"/>
                </a:lnTo>
                <a:lnTo>
                  <a:pt x="6353" y="15552"/>
                </a:lnTo>
                <a:lnTo>
                  <a:pt x="6173" y="15552"/>
                </a:lnTo>
                <a:lnTo>
                  <a:pt x="5988" y="15484"/>
                </a:lnTo>
                <a:lnTo>
                  <a:pt x="5763" y="15421"/>
                </a:lnTo>
                <a:lnTo>
                  <a:pt x="5444" y="15421"/>
                </a:lnTo>
                <a:lnTo>
                  <a:pt x="5264" y="15284"/>
                </a:lnTo>
                <a:lnTo>
                  <a:pt x="5084" y="15215"/>
                </a:lnTo>
                <a:lnTo>
                  <a:pt x="5354" y="15147"/>
                </a:lnTo>
                <a:lnTo>
                  <a:pt x="5538" y="15010"/>
                </a:lnTo>
                <a:lnTo>
                  <a:pt x="5718" y="14941"/>
                </a:lnTo>
                <a:lnTo>
                  <a:pt x="6897" y="14941"/>
                </a:lnTo>
                <a:lnTo>
                  <a:pt x="7077" y="14878"/>
                </a:lnTo>
                <a:lnTo>
                  <a:pt x="7441" y="14878"/>
                </a:lnTo>
                <a:lnTo>
                  <a:pt x="7851" y="14810"/>
                </a:lnTo>
                <a:lnTo>
                  <a:pt x="8031" y="14673"/>
                </a:lnTo>
                <a:lnTo>
                  <a:pt x="8215" y="14604"/>
                </a:lnTo>
                <a:lnTo>
                  <a:pt x="8850" y="14604"/>
                </a:lnTo>
                <a:lnTo>
                  <a:pt x="9120" y="14535"/>
                </a:lnTo>
                <a:lnTo>
                  <a:pt x="9304" y="14467"/>
                </a:lnTo>
                <a:lnTo>
                  <a:pt x="9664" y="14467"/>
                </a:lnTo>
                <a:lnTo>
                  <a:pt x="9848" y="14604"/>
                </a:lnTo>
                <a:lnTo>
                  <a:pt x="10073" y="14673"/>
                </a:lnTo>
                <a:lnTo>
                  <a:pt x="10847" y="14673"/>
                </a:lnTo>
                <a:lnTo>
                  <a:pt x="11027" y="14741"/>
                </a:lnTo>
                <a:lnTo>
                  <a:pt x="11572" y="14741"/>
                </a:lnTo>
                <a:lnTo>
                  <a:pt x="11752" y="14941"/>
                </a:lnTo>
                <a:lnTo>
                  <a:pt x="12116" y="15078"/>
                </a:lnTo>
                <a:lnTo>
                  <a:pt x="12296" y="15147"/>
                </a:lnTo>
                <a:lnTo>
                  <a:pt x="12525" y="15215"/>
                </a:lnTo>
                <a:lnTo>
                  <a:pt x="12705" y="15215"/>
                </a:lnTo>
                <a:lnTo>
                  <a:pt x="12840" y="15484"/>
                </a:lnTo>
                <a:lnTo>
                  <a:pt x="13070" y="15758"/>
                </a:lnTo>
                <a:lnTo>
                  <a:pt x="13340" y="15827"/>
                </a:lnTo>
                <a:lnTo>
                  <a:pt x="13524" y="15896"/>
                </a:lnTo>
                <a:lnTo>
                  <a:pt x="13704" y="16033"/>
                </a:lnTo>
                <a:lnTo>
                  <a:pt x="13884" y="16301"/>
                </a:lnTo>
                <a:lnTo>
                  <a:pt x="14069" y="16439"/>
                </a:lnTo>
                <a:lnTo>
                  <a:pt x="14249" y="16507"/>
                </a:lnTo>
                <a:lnTo>
                  <a:pt x="14478" y="16576"/>
                </a:lnTo>
                <a:lnTo>
                  <a:pt x="14658" y="16576"/>
                </a:lnTo>
                <a:lnTo>
                  <a:pt x="14838" y="16638"/>
                </a:lnTo>
                <a:lnTo>
                  <a:pt x="15022" y="16844"/>
                </a:lnTo>
                <a:lnTo>
                  <a:pt x="15202" y="17050"/>
                </a:lnTo>
                <a:lnTo>
                  <a:pt x="15517" y="17119"/>
                </a:lnTo>
                <a:lnTo>
                  <a:pt x="15702" y="17119"/>
                </a:lnTo>
                <a:lnTo>
                  <a:pt x="15882" y="17250"/>
                </a:lnTo>
                <a:lnTo>
                  <a:pt x="16246" y="17387"/>
                </a:lnTo>
                <a:lnTo>
                  <a:pt x="16561" y="17456"/>
                </a:lnTo>
                <a:lnTo>
                  <a:pt x="16835" y="17525"/>
                </a:lnTo>
                <a:lnTo>
                  <a:pt x="17245" y="17799"/>
                </a:lnTo>
                <a:lnTo>
                  <a:pt x="17425" y="17930"/>
                </a:lnTo>
                <a:lnTo>
                  <a:pt x="17605" y="18205"/>
                </a:lnTo>
                <a:lnTo>
                  <a:pt x="17924" y="18473"/>
                </a:lnTo>
                <a:lnTo>
                  <a:pt x="18104" y="18611"/>
                </a:lnTo>
                <a:lnTo>
                  <a:pt x="18289" y="18748"/>
                </a:lnTo>
                <a:lnTo>
                  <a:pt x="18514" y="18885"/>
                </a:lnTo>
                <a:lnTo>
                  <a:pt x="18788" y="19016"/>
                </a:lnTo>
                <a:lnTo>
                  <a:pt x="19013" y="19222"/>
                </a:lnTo>
                <a:lnTo>
                  <a:pt x="19193" y="19359"/>
                </a:lnTo>
                <a:lnTo>
                  <a:pt x="19377" y="19559"/>
                </a:lnTo>
                <a:lnTo>
                  <a:pt x="19557" y="19765"/>
                </a:lnTo>
                <a:lnTo>
                  <a:pt x="19877" y="19834"/>
                </a:lnTo>
                <a:lnTo>
                  <a:pt x="20057" y="19902"/>
                </a:lnTo>
                <a:lnTo>
                  <a:pt x="20286" y="20040"/>
                </a:lnTo>
                <a:lnTo>
                  <a:pt x="20511" y="20239"/>
                </a:lnTo>
                <a:lnTo>
                  <a:pt x="20691" y="20514"/>
                </a:lnTo>
                <a:lnTo>
                  <a:pt x="20876" y="20583"/>
                </a:lnTo>
                <a:lnTo>
                  <a:pt x="21056" y="20651"/>
                </a:lnTo>
                <a:lnTo>
                  <a:pt x="21236" y="20851"/>
                </a:lnTo>
                <a:lnTo>
                  <a:pt x="21420" y="21057"/>
                </a:lnTo>
                <a:lnTo>
                  <a:pt x="21600" y="21126"/>
                </a:lnTo>
                <a:lnTo>
                  <a:pt x="21420" y="20988"/>
                </a:lnTo>
                <a:lnTo>
                  <a:pt x="21191" y="20720"/>
                </a:lnTo>
                <a:lnTo>
                  <a:pt x="21056" y="20445"/>
                </a:lnTo>
                <a:lnTo>
                  <a:pt x="20876" y="20377"/>
                </a:lnTo>
                <a:lnTo>
                  <a:pt x="20646" y="20171"/>
                </a:lnTo>
                <a:lnTo>
                  <a:pt x="20421" y="19902"/>
                </a:lnTo>
                <a:lnTo>
                  <a:pt x="20237" y="19628"/>
                </a:lnTo>
                <a:lnTo>
                  <a:pt x="20057" y="19559"/>
                </a:lnTo>
                <a:lnTo>
                  <a:pt x="19877" y="19559"/>
                </a:lnTo>
                <a:lnTo>
                  <a:pt x="19692" y="19428"/>
                </a:lnTo>
                <a:lnTo>
                  <a:pt x="19512" y="19291"/>
                </a:lnTo>
                <a:lnTo>
                  <a:pt x="19193" y="19016"/>
                </a:lnTo>
                <a:lnTo>
                  <a:pt x="19013" y="18885"/>
                </a:lnTo>
                <a:lnTo>
                  <a:pt x="18833" y="18817"/>
                </a:lnTo>
                <a:lnTo>
                  <a:pt x="18604" y="18748"/>
                </a:lnTo>
                <a:lnTo>
                  <a:pt x="18424" y="18473"/>
                </a:lnTo>
                <a:lnTo>
                  <a:pt x="18199" y="18473"/>
                </a:lnTo>
                <a:lnTo>
                  <a:pt x="17969" y="18136"/>
                </a:lnTo>
                <a:lnTo>
                  <a:pt x="17789" y="17862"/>
                </a:lnTo>
                <a:lnTo>
                  <a:pt x="17605" y="17731"/>
                </a:lnTo>
                <a:lnTo>
                  <a:pt x="17425" y="17593"/>
                </a:lnTo>
                <a:lnTo>
                  <a:pt x="17155" y="17525"/>
                </a:lnTo>
                <a:lnTo>
                  <a:pt x="16970" y="17387"/>
                </a:lnTo>
                <a:lnTo>
                  <a:pt x="16791" y="17250"/>
                </a:lnTo>
                <a:lnTo>
                  <a:pt x="16426" y="17250"/>
                </a:lnTo>
                <a:lnTo>
                  <a:pt x="16201" y="17050"/>
                </a:lnTo>
                <a:lnTo>
                  <a:pt x="16017" y="16844"/>
                </a:lnTo>
                <a:lnTo>
                  <a:pt x="15837" y="16844"/>
                </a:lnTo>
                <a:lnTo>
                  <a:pt x="15657" y="16707"/>
                </a:lnTo>
                <a:lnTo>
                  <a:pt x="15427" y="16576"/>
                </a:lnTo>
                <a:lnTo>
                  <a:pt x="15157" y="16507"/>
                </a:lnTo>
                <a:lnTo>
                  <a:pt x="14973" y="16507"/>
                </a:lnTo>
                <a:lnTo>
                  <a:pt x="14703" y="16439"/>
                </a:lnTo>
                <a:lnTo>
                  <a:pt x="14478" y="16370"/>
                </a:lnTo>
                <a:lnTo>
                  <a:pt x="14294" y="16233"/>
                </a:lnTo>
                <a:lnTo>
                  <a:pt x="14069" y="15964"/>
                </a:lnTo>
                <a:lnTo>
                  <a:pt x="13839" y="15690"/>
                </a:lnTo>
                <a:lnTo>
                  <a:pt x="13614" y="15484"/>
                </a:lnTo>
                <a:lnTo>
                  <a:pt x="13434" y="15353"/>
                </a:lnTo>
                <a:lnTo>
                  <a:pt x="13205" y="15215"/>
                </a:lnTo>
                <a:lnTo>
                  <a:pt x="12840" y="15078"/>
                </a:lnTo>
                <a:lnTo>
                  <a:pt x="12660" y="14941"/>
                </a:lnTo>
                <a:lnTo>
                  <a:pt x="12251" y="14741"/>
                </a:lnTo>
                <a:lnTo>
                  <a:pt x="12071" y="14604"/>
                </a:lnTo>
                <a:lnTo>
                  <a:pt x="11981" y="14329"/>
                </a:lnTo>
                <a:lnTo>
                  <a:pt x="11846" y="14061"/>
                </a:lnTo>
                <a:lnTo>
                  <a:pt x="11662" y="13924"/>
                </a:lnTo>
                <a:lnTo>
                  <a:pt x="11527" y="13587"/>
                </a:lnTo>
                <a:lnTo>
                  <a:pt x="11297" y="13312"/>
                </a:lnTo>
                <a:lnTo>
                  <a:pt x="11252" y="13044"/>
                </a:lnTo>
                <a:lnTo>
                  <a:pt x="11207" y="12769"/>
                </a:lnTo>
                <a:lnTo>
                  <a:pt x="11117" y="12501"/>
                </a:lnTo>
                <a:lnTo>
                  <a:pt x="11027" y="12226"/>
                </a:lnTo>
                <a:lnTo>
                  <a:pt x="10937" y="11958"/>
                </a:lnTo>
                <a:lnTo>
                  <a:pt x="10892" y="11683"/>
                </a:lnTo>
                <a:lnTo>
                  <a:pt x="10802" y="11408"/>
                </a:lnTo>
                <a:lnTo>
                  <a:pt x="10708" y="11140"/>
                </a:lnTo>
                <a:lnTo>
                  <a:pt x="10528" y="10934"/>
                </a:lnTo>
                <a:lnTo>
                  <a:pt x="10438" y="10666"/>
                </a:lnTo>
                <a:lnTo>
                  <a:pt x="10303" y="10391"/>
                </a:lnTo>
                <a:lnTo>
                  <a:pt x="10118" y="10254"/>
                </a:lnTo>
                <a:lnTo>
                  <a:pt x="9893" y="10123"/>
                </a:lnTo>
                <a:lnTo>
                  <a:pt x="9709" y="9986"/>
                </a:lnTo>
                <a:lnTo>
                  <a:pt x="9484" y="9917"/>
                </a:lnTo>
                <a:lnTo>
                  <a:pt x="9304" y="9848"/>
                </a:lnTo>
                <a:lnTo>
                  <a:pt x="9120" y="9711"/>
                </a:lnTo>
                <a:lnTo>
                  <a:pt x="8940" y="9443"/>
                </a:lnTo>
                <a:lnTo>
                  <a:pt x="8760" y="9168"/>
                </a:lnTo>
                <a:lnTo>
                  <a:pt x="8575" y="8968"/>
                </a:lnTo>
                <a:lnTo>
                  <a:pt x="8395" y="8900"/>
                </a:lnTo>
                <a:lnTo>
                  <a:pt x="8260" y="8556"/>
                </a:lnTo>
                <a:lnTo>
                  <a:pt x="8076" y="8357"/>
                </a:lnTo>
                <a:lnTo>
                  <a:pt x="7716" y="8082"/>
                </a:lnTo>
                <a:lnTo>
                  <a:pt x="7531" y="7814"/>
                </a:lnTo>
                <a:lnTo>
                  <a:pt x="7351" y="7608"/>
                </a:lnTo>
                <a:lnTo>
                  <a:pt x="7172" y="7539"/>
                </a:lnTo>
                <a:lnTo>
                  <a:pt x="6987" y="7402"/>
                </a:lnTo>
                <a:lnTo>
                  <a:pt x="6807" y="7133"/>
                </a:lnTo>
                <a:lnTo>
                  <a:pt x="6672" y="6859"/>
                </a:lnTo>
                <a:lnTo>
                  <a:pt x="6488" y="6659"/>
                </a:lnTo>
                <a:lnTo>
                  <a:pt x="6263" y="6316"/>
                </a:lnTo>
                <a:lnTo>
                  <a:pt x="6083" y="6048"/>
                </a:lnTo>
                <a:lnTo>
                  <a:pt x="5898" y="5910"/>
                </a:lnTo>
                <a:lnTo>
                  <a:pt x="5718" y="5910"/>
                </a:lnTo>
                <a:lnTo>
                  <a:pt x="5489" y="5704"/>
                </a:lnTo>
                <a:lnTo>
                  <a:pt x="5264" y="5505"/>
                </a:lnTo>
                <a:lnTo>
                  <a:pt x="5084" y="5367"/>
                </a:lnTo>
                <a:lnTo>
                  <a:pt x="4899" y="5161"/>
                </a:lnTo>
                <a:lnTo>
                  <a:pt x="4720" y="5024"/>
                </a:lnTo>
                <a:lnTo>
                  <a:pt x="4540" y="4893"/>
                </a:lnTo>
                <a:lnTo>
                  <a:pt x="4355" y="4687"/>
                </a:lnTo>
                <a:lnTo>
                  <a:pt x="4175" y="4618"/>
                </a:lnTo>
                <a:lnTo>
                  <a:pt x="3995" y="4481"/>
                </a:lnTo>
                <a:lnTo>
                  <a:pt x="3856" y="4213"/>
                </a:lnTo>
                <a:lnTo>
                  <a:pt x="3766" y="3938"/>
                </a:lnTo>
                <a:lnTo>
                  <a:pt x="3631" y="3670"/>
                </a:lnTo>
                <a:lnTo>
                  <a:pt x="3496" y="3395"/>
                </a:lnTo>
                <a:lnTo>
                  <a:pt x="3356" y="3127"/>
                </a:lnTo>
                <a:lnTo>
                  <a:pt x="2996" y="2715"/>
                </a:lnTo>
                <a:lnTo>
                  <a:pt x="2812" y="2515"/>
                </a:lnTo>
                <a:lnTo>
                  <a:pt x="2452" y="2378"/>
                </a:lnTo>
                <a:lnTo>
                  <a:pt x="2268" y="2241"/>
                </a:lnTo>
                <a:lnTo>
                  <a:pt x="2088" y="2172"/>
                </a:lnTo>
                <a:lnTo>
                  <a:pt x="1908" y="2041"/>
                </a:lnTo>
                <a:lnTo>
                  <a:pt x="1768" y="1766"/>
                </a:lnTo>
                <a:lnTo>
                  <a:pt x="1678" y="1492"/>
                </a:lnTo>
                <a:lnTo>
                  <a:pt x="1543" y="1223"/>
                </a:lnTo>
                <a:lnTo>
                  <a:pt x="1363" y="1017"/>
                </a:lnTo>
                <a:lnTo>
                  <a:pt x="1224" y="749"/>
                </a:lnTo>
                <a:lnTo>
                  <a:pt x="1044" y="543"/>
                </a:lnTo>
                <a:lnTo>
                  <a:pt x="864" y="406"/>
                </a:lnTo>
                <a:lnTo>
                  <a:pt x="679" y="275"/>
                </a:lnTo>
                <a:lnTo>
                  <a:pt x="499" y="69"/>
                </a:lnTo>
                <a:lnTo>
                  <a:pt x="409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11" name="Freeform 14"/>
          <p:cNvSpPr/>
          <p:nvPr/>
        </p:nvSpPr>
        <p:spPr>
          <a:xfrm>
            <a:off x="390524" y="32384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43" y="21600"/>
                </a:lnTo>
                <a:lnTo>
                  <a:pt x="21157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12" name="Freeform 15"/>
          <p:cNvSpPr/>
          <p:nvPr/>
        </p:nvSpPr>
        <p:spPr>
          <a:xfrm>
            <a:off x="39052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956"/>
                </a:lnTo>
                <a:lnTo>
                  <a:pt x="21600" y="644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13" name="Freeform 16"/>
          <p:cNvSpPr/>
          <p:nvPr/>
        </p:nvSpPr>
        <p:spPr>
          <a:xfrm>
            <a:off x="858837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44"/>
                </a:moveTo>
                <a:lnTo>
                  <a:pt x="0" y="20956"/>
                </a:lnTo>
                <a:lnTo>
                  <a:pt x="21600" y="21600"/>
                </a:lnTo>
                <a:lnTo>
                  <a:pt x="21600" y="0"/>
                </a:lnTo>
                <a:lnTo>
                  <a:pt x="0" y="644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14" name="Freeform 17"/>
          <p:cNvSpPr/>
          <p:nvPr/>
        </p:nvSpPr>
        <p:spPr>
          <a:xfrm>
            <a:off x="390524" y="631189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3" y="0"/>
                </a:moveTo>
                <a:lnTo>
                  <a:pt x="21157" y="0"/>
                </a:lnTo>
                <a:lnTo>
                  <a:pt x="21600" y="21600"/>
                </a:lnTo>
                <a:lnTo>
                  <a:pt x="0" y="21600"/>
                </a:lnTo>
                <a:lnTo>
                  <a:pt x="443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15" name="Freeform 19"/>
          <p:cNvSpPr/>
          <p:nvPr/>
        </p:nvSpPr>
        <p:spPr>
          <a:xfrm>
            <a:off x="1477962" y="6337299"/>
            <a:ext cx="2370139" cy="125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" y="11757"/>
                </a:moveTo>
                <a:lnTo>
                  <a:pt x="1259" y="0"/>
                </a:lnTo>
                <a:lnTo>
                  <a:pt x="1649" y="1914"/>
                </a:lnTo>
                <a:lnTo>
                  <a:pt x="2040" y="7929"/>
                </a:lnTo>
                <a:lnTo>
                  <a:pt x="2431" y="11757"/>
                </a:lnTo>
                <a:lnTo>
                  <a:pt x="3892" y="11757"/>
                </a:lnTo>
                <a:lnTo>
                  <a:pt x="4470" y="13671"/>
                </a:lnTo>
                <a:lnTo>
                  <a:pt x="4861" y="17772"/>
                </a:lnTo>
                <a:lnTo>
                  <a:pt x="5642" y="21600"/>
                </a:lnTo>
                <a:lnTo>
                  <a:pt x="7002" y="21600"/>
                </a:lnTo>
                <a:lnTo>
                  <a:pt x="7595" y="19686"/>
                </a:lnTo>
                <a:lnTo>
                  <a:pt x="8174" y="17772"/>
                </a:lnTo>
                <a:lnTo>
                  <a:pt x="8854" y="17772"/>
                </a:lnTo>
                <a:lnTo>
                  <a:pt x="9534" y="15585"/>
                </a:lnTo>
                <a:lnTo>
                  <a:pt x="10315" y="11757"/>
                </a:lnTo>
                <a:lnTo>
                  <a:pt x="11777" y="11757"/>
                </a:lnTo>
                <a:lnTo>
                  <a:pt x="12167" y="13671"/>
                </a:lnTo>
                <a:lnTo>
                  <a:pt x="12645" y="15585"/>
                </a:lnTo>
                <a:lnTo>
                  <a:pt x="13035" y="15585"/>
                </a:lnTo>
                <a:lnTo>
                  <a:pt x="14106" y="13671"/>
                </a:lnTo>
                <a:lnTo>
                  <a:pt x="14887" y="9843"/>
                </a:lnTo>
                <a:lnTo>
                  <a:pt x="17810" y="9843"/>
                </a:lnTo>
                <a:lnTo>
                  <a:pt x="18591" y="7929"/>
                </a:lnTo>
                <a:lnTo>
                  <a:pt x="19951" y="7929"/>
                </a:lnTo>
                <a:lnTo>
                  <a:pt x="20341" y="9843"/>
                </a:lnTo>
                <a:lnTo>
                  <a:pt x="20819" y="11757"/>
                </a:lnTo>
                <a:lnTo>
                  <a:pt x="21209" y="6015"/>
                </a:lnTo>
                <a:lnTo>
                  <a:pt x="21600" y="3828"/>
                </a:lnTo>
                <a:lnTo>
                  <a:pt x="21209" y="6015"/>
                </a:lnTo>
                <a:lnTo>
                  <a:pt x="20428" y="9843"/>
                </a:lnTo>
                <a:lnTo>
                  <a:pt x="20038" y="9843"/>
                </a:lnTo>
                <a:lnTo>
                  <a:pt x="19560" y="7929"/>
                </a:lnTo>
                <a:lnTo>
                  <a:pt x="18779" y="7929"/>
                </a:lnTo>
                <a:lnTo>
                  <a:pt x="17896" y="11757"/>
                </a:lnTo>
                <a:lnTo>
                  <a:pt x="17318" y="15585"/>
                </a:lnTo>
                <a:lnTo>
                  <a:pt x="16927" y="19686"/>
                </a:lnTo>
                <a:lnTo>
                  <a:pt x="16450" y="19686"/>
                </a:lnTo>
                <a:lnTo>
                  <a:pt x="16059" y="17772"/>
                </a:lnTo>
                <a:lnTo>
                  <a:pt x="15668" y="15585"/>
                </a:lnTo>
                <a:lnTo>
                  <a:pt x="15278" y="13671"/>
                </a:lnTo>
                <a:lnTo>
                  <a:pt x="14786" y="9843"/>
                </a:lnTo>
                <a:lnTo>
                  <a:pt x="13238" y="9843"/>
                </a:lnTo>
                <a:lnTo>
                  <a:pt x="12746" y="11757"/>
                </a:lnTo>
                <a:lnTo>
                  <a:pt x="11965" y="15585"/>
                </a:lnTo>
                <a:lnTo>
                  <a:pt x="9534" y="15585"/>
                </a:lnTo>
                <a:lnTo>
                  <a:pt x="9143" y="13671"/>
                </a:lnTo>
                <a:lnTo>
                  <a:pt x="8753" y="13671"/>
                </a:lnTo>
                <a:lnTo>
                  <a:pt x="8362" y="15585"/>
                </a:lnTo>
                <a:lnTo>
                  <a:pt x="7972" y="15585"/>
                </a:lnTo>
                <a:lnTo>
                  <a:pt x="7595" y="17772"/>
                </a:lnTo>
                <a:lnTo>
                  <a:pt x="7002" y="17772"/>
                </a:lnTo>
                <a:lnTo>
                  <a:pt x="6424" y="15585"/>
                </a:lnTo>
                <a:lnTo>
                  <a:pt x="6033" y="15585"/>
                </a:lnTo>
                <a:lnTo>
                  <a:pt x="5642" y="11757"/>
                </a:lnTo>
                <a:lnTo>
                  <a:pt x="5252" y="9843"/>
                </a:lnTo>
                <a:lnTo>
                  <a:pt x="4861" y="11757"/>
                </a:lnTo>
                <a:lnTo>
                  <a:pt x="4470" y="15585"/>
                </a:lnTo>
                <a:lnTo>
                  <a:pt x="3704" y="15585"/>
                </a:lnTo>
                <a:lnTo>
                  <a:pt x="3212" y="13671"/>
                </a:lnTo>
                <a:lnTo>
                  <a:pt x="2821" y="13671"/>
                </a:lnTo>
                <a:lnTo>
                  <a:pt x="2431" y="6015"/>
                </a:lnTo>
                <a:lnTo>
                  <a:pt x="2040" y="1914"/>
                </a:lnTo>
                <a:lnTo>
                  <a:pt x="1649" y="3828"/>
                </a:lnTo>
                <a:lnTo>
                  <a:pt x="1172" y="6015"/>
                </a:lnTo>
                <a:lnTo>
                  <a:pt x="781" y="9843"/>
                </a:lnTo>
                <a:lnTo>
                  <a:pt x="391" y="9843"/>
                </a:lnTo>
                <a:lnTo>
                  <a:pt x="0" y="13671"/>
                </a:lnTo>
                <a:lnTo>
                  <a:pt x="188" y="11757"/>
                </a:lnTo>
              </a:path>
            </a:pathLst>
          </a:custGeom>
          <a:solidFill>
            <a:srgbClr val="39393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16" name="Freeform 20"/>
          <p:cNvSpPr/>
          <p:nvPr/>
        </p:nvSpPr>
        <p:spPr>
          <a:xfrm>
            <a:off x="4402137" y="6311900"/>
            <a:ext cx="2732089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583" y="5940"/>
                </a:lnTo>
                <a:lnTo>
                  <a:pt x="20245" y="1890"/>
                </a:lnTo>
                <a:lnTo>
                  <a:pt x="19918" y="0"/>
                </a:lnTo>
                <a:lnTo>
                  <a:pt x="19579" y="4050"/>
                </a:lnTo>
                <a:lnTo>
                  <a:pt x="19240" y="11880"/>
                </a:lnTo>
                <a:lnTo>
                  <a:pt x="18902" y="15660"/>
                </a:lnTo>
                <a:lnTo>
                  <a:pt x="18563" y="19710"/>
                </a:lnTo>
                <a:lnTo>
                  <a:pt x="17797" y="21600"/>
                </a:lnTo>
                <a:lnTo>
                  <a:pt x="16956" y="21600"/>
                </a:lnTo>
                <a:lnTo>
                  <a:pt x="16454" y="19710"/>
                </a:lnTo>
                <a:lnTo>
                  <a:pt x="16115" y="17550"/>
                </a:lnTo>
                <a:lnTo>
                  <a:pt x="15689" y="19710"/>
                </a:lnTo>
                <a:lnTo>
                  <a:pt x="14684" y="19710"/>
                </a:lnTo>
                <a:lnTo>
                  <a:pt x="14095" y="17550"/>
                </a:lnTo>
                <a:lnTo>
                  <a:pt x="13756" y="17550"/>
                </a:lnTo>
                <a:lnTo>
                  <a:pt x="13241" y="15660"/>
                </a:lnTo>
                <a:lnTo>
                  <a:pt x="12915" y="15660"/>
                </a:lnTo>
                <a:lnTo>
                  <a:pt x="12576" y="9720"/>
                </a:lnTo>
                <a:lnTo>
                  <a:pt x="12149" y="4050"/>
                </a:lnTo>
                <a:lnTo>
                  <a:pt x="11057" y="4050"/>
                </a:lnTo>
                <a:lnTo>
                  <a:pt x="10631" y="7830"/>
                </a:lnTo>
                <a:lnTo>
                  <a:pt x="9878" y="11880"/>
                </a:lnTo>
                <a:lnTo>
                  <a:pt x="9451" y="13770"/>
                </a:lnTo>
                <a:lnTo>
                  <a:pt x="9112" y="13770"/>
                </a:lnTo>
                <a:lnTo>
                  <a:pt x="8610" y="11880"/>
                </a:lnTo>
                <a:lnTo>
                  <a:pt x="8271" y="7830"/>
                </a:lnTo>
                <a:lnTo>
                  <a:pt x="7932" y="5940"/>
                </a:lnTo>
                <a:lnTo>
                  <a:pt x="7091" y="5940"/>
                </a:lnTo>
                <a:lnTo>
                  <a:pt x="6664" y="7830"/>
                </a:lnTo>
                <a:lnTo>
                  <a:pt x="5987" y="7830"/>
                </a:lnTo>
                <a:lnTo>
                  <a:pt x="5485" y="9720"/>
                </a:lnTo>
                <a:lnTo>
                  <a:pt x="5058" y="11880"/>
                </a:lnTo>
                <a:lnTo>
                  <a:pt x="3539" y="11880"/>
                </a:lnTo>
                <a:lnTo>
                  <a:pt x="2874" y="7830"/>
                </a:lnTo>
                <a:lnTo>
                  <a:pt x="2447" y="5940"/>
                </a:lnTo>
                <a:lnTo>
                  <a:pt x="2109" y="5940"/>
                </a:lnTo>
                <a:lnTo>
                  <a:pt x="1770" y="4050"/>
                </a:lnTo>
                <a:lnTo>
                  <a:pt x="1431" y="1890"/>
                </a:lnTo>
                <a:lnTo>
                  <a:pt x="1092" y="1890"/>
                </a:lnTo>
                <a:lnTo>
                  <a:pt x="766" y="4050"/>
                </a:lnTo>
                <a:lnTo>
                  <a:pt x="427" y="5940"/>
                </a:lnTo>
                <a:lnTo>
                  <a:pt x="88" y="9720"/>
                </a:lnTo>
              </a:path>
            </a:pathLst>
          </a:custGeom>
          <a:solidFill>
            <a:srgbClr val="313131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17" name="Freeform 22"/>
          <p:cNvSpPr/>
          <p:nvPr/>
        </p:nvSpPr>
        <p:spPr>
          <a:xfrm>
            <a:off x="390525" y="323850"/>
            <a:ext cx="168276" cy="338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74"/>
                </a:lnTo>
                <a:lnTo>
                  <a:pt x="21600" y="9990"/>
                </a:lnTo>
                <a:lnTo>
                  <a:pt x="10800" y="10577"/>
                </a:lnTo>
                <a:lnTo>
                  <a:pt x="10800" y="11751"/>
                </a:lnTo>
                <a:lnTo>
                  <a:pt x="13449" y="12339"/>
                </a:lnTo>
                <a:lnTo>
                  <a:pt x="8151" y="12926"/>
                </a:lnTo>
                <a:lnTo>
                  <a:pt x="8151" y="13523"/>
                </a:lnTo>
                <a:lnTo>
                  <a:pt x="5502" y="14110"/>
                </a:lnTo>
                <a:lnTo>
                  <a:pt x="10800" y="15284"/>
                </a:lnTo>
                <a:lnTo>
                  <a:pt x="10800" y="15871"/>
                </a:lnTo>
                <a:lnTo>
                  <a:pt x="13449" y="16458"/>
                </a:lnTo>
                <a:lnTo>
                  <a:pt x="8151" y="17045"/>
                </a:lnTo>
                <a:lnTo>
                  <a:pt x="5502" y="17632"/>
                </a:lnTo>
                <a:lnTo>
                  <a:pt x="5502" y="18219"/>
                </a:lnTo>
                <a:lnTo>
                  <a:pt x="8151" y="18958"/>
                </a:lnTo>
                <a:lnTo>
                  <a:pt x="8151" y="19687"/>
                </a:lnTo>
                <a:lnTo>
                  <a:pt x="5502" y="20426"/>
                </a:lnTo>
                <a:lnTo>
                  <a:pt x="10800" y="21600"/>
                </a:lnTo>
                <a:lnTo>
                  <a:pt x="2649" y="20861"/>
                </a:lnTo>
                <a:lnTo>
                  <a:pt x="2649" y="19393"/>
                </a:lnTo>
                <a:lnTo>
                  <a:pt x="5502" y="18806"/>
                </a:lnTo>
                <a:lnTo>
                  <a:pt x="8151" y="18219"/>
                </a:lnTo>
                <a:lnTo>
                  <a:pt x="8151" y="14990"/>
                </a:lnTo>
                <a:lnTo>
                  <a:pt x="10800" y="14403"/>
                </a:lnTo>
                <a:lnTo>
                  <a:pt x="10800" y="13077"/>
                </a:lnTo>
                <a:lnTo>
                  <a:pt x="8151" y="12490"/>
                </a:lnTo>
                <a:lnTo>
                  <a:pt x="8151" y="11903"/>
                </a:lnTo>
                <a:lnTo>
                  <a:pt x="13449" y="10729"/>
                </a:lnTo>
                <a:lnTo>
                  <a:pt x="13449" y="5587"/>
                </a:lnTo>
                <a:lnTo>
                  <a:pt x="10800" y="5000"/>
                </a:lnTo>
                <a:lnTo>
                  <a:pt x="10800" y="1468"/>
                </a:lnTo>
                <a:lnTo>
                  <a:pt x="5502" y="881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18" name="Freeform 23"/>
          <p:cNvSpPr/>
          <p:nvPr/>
        </p:nvSpPr>
        <p:spPr>
          <a:xfrm>
            <a:off x="412749" y="693737"/>
            <a:ext cx="146052" cy="269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48" y="929"/>
                </a:lnTo>
                <a:lnTo>
                  <a:pt x="18548" y="1666"/>
                </a:lnTo>
                <a:lnTo>
                  <a:pt x="15496" y="2404"/>
                </a:lnTo>
                <a:lnTo>
                  <a:pt x="6104" y="3142"/>
                </a:lnTo>
                <a:lnTo>
                  <a:pt x="6104" y="4618"/>
                </a:lnTo>
                <a:lnTo>
                  <a:pt x="9157" y="5355"/>
                </a:lnTo>
                <a:lnTo>
                  <a:pt x="12443" y="6093"/>
                </a:lnTo>
                <a:lnTo>
                  <a:pt x="12443" y="6831"/>
                </a:lnTo>
                <a:lnTo>
                  <a:pt x="9157" y="7760"/>
                </a:lnTo>
                <a:lnTo>
                  <a:pt x="9157" y="9973"/>
                </a:lnTo>
                <a:lnTo>
                  <a:pt x="3052" y="10889"/>
                </a:lnTo>
                <a:lnTo>
                  <a:pt x="0" y="11627"/>
                </a:lnTo>
                <a:lnTo>
                  <a:pt x="0" y="12365"/>
                </a:lnTo>
                <a:lnTo>
                  <a:pt x="6104" y="13102"/>
                </a:lnTo>
                <a:lnTo>
                  <a:pt x="6104" y="14031"/>
                </a:lnTo>
                <a:lnTo>
                  <a:pt x="3052" y="14960"/>
                </a:lnTo>
                <a:lnTo>
                  <a:pt x="3052" y="17173"/>
                </a:lnTo>
                <a:lnTo>
                  <a:pt x="0" y="17911"/>
                </a:lnTo>
                <a:lnTo>
                  <a:pt x="0" y="18649"/>
                </a:lnTo>
                <a:lnTo>
                  <a:pt x="3052" y="19387"/>
                </a:lnTo>
                <a:lnTo>
                  <a:pt x="12443" y="20124"/>
                </a:lnTo>
                <a:lnTo>
                  <a:pt x="12443" y="20862"/>
                </a:lnTo>
                <a:lnTo>
                  <a:pt x="6104" y="21600"/>
                </a:lnTo>
                <a:lnTo>
                  <a:pt x="12443" y="20862"/>
                </a:lnTo>
                <a:lnTo>
                  <a:pt x="9157" y="19934"/>
                </a:lnTo>
                <a:lnTo>
                  <a:pt x="6104" y="19196"/>
                </a:lnTo>
                <a:lnTo>
                  <a:pt x="6104" y="15329"/>
                </a:lnTo>
                <a:lnTo>
                  <a:pt x="12443" y="14591"/>
                </a:lnTo>
                <a:lnTo>
                  <a:pt x="15496" y="13840"/>
                </a:lnTo>
                <a:lnTo>
                  <a:pt x="9157" y="13102"/>
                </a:lnTo>
                <a:lnTo>
                  <a:pt x="3052" y="12365"/>
                </a:lnTo>
                <a:lnTo>
                  <a:pt x="3052" y="11627"/>
                </a:lnTo>
                <a:lnTo>
                  <a:pt x="9157" y="10151"/>
                </a:lnTo>
                <a:lnTo>
                  <a:pt x="9157" y="9413"/>
                </a:lnTo>
                <a:lnTo>
                  <a:pt x="12443" y="8676"/>
                </a:lnTo>
                <a:lnTo>
                  <a:pt x="15496" y="7938"/>
                </a:lnTo>
                <a:lnTo>
                  <a:pt x="15496" y="7200"/>
                </a:lnTo>
                <a:lnTo>
                  <a:pt x="12443" y="6462"/>
                </a:lnTo>
                <a:lnTo>
                  <a:pt x="9157" y="5724"/>
                </a:lnTo>
                <a:lnTo>
                  <a:pt x="6104" y="4987"/>
                </a:lnTo>
                <a:lnTo>
                  <a:pt x="6104" y="3511"/>
                </a:lnTo>
                <a:lnTo>
                  <a:pt x="15496" y="2773"/>
                </a:lnTo>
                <a:lnTo>
                  <a:pt x="15496" y="1298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grpSp>
        <p:nvGrpSpPr>
          <p:cNvPr id="622" name="Group 30"/>
          <p:cNvGrpSpPr/>
          <p:nvPr/>
        </p:nvGrpSpPr>
        <p:grpSpPr>
          <a:xfrm>
            <a:off x="0" y="-1"/>
            <a:ext cx="1978025" cy="1955801"/>
            <a:chOff x="0" y="0"/>
            <a:chExt cx="1978025" cy="1955800"/>
          </a:xfrm>
        </p:grpSpPr>
        <p:sp>
          <p:nvSpPr>
            <p:cNvPr id="619" name="Rectangle 27"/>
            <p:cNvSpPr/>
            <p:nvPr/>
          </p:nvSpPr>
          <p:spPr>
            <a:xfrm>
              <a:off x="0" y="0"/>
              <a:ext cx="1978025" cy="1955800"/>
            </a:xfrm>
            <a:prstGeom prst="rect">
              <a:avLst/>
            </a:prstGeom>
            <a:solidFill>
              <a:srgbClr val="1A00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620" name="Rectangle 28"/>
            <p:cNvSpPr/>
            <p:nvPr/>
          </p:nvSpPr>
          <p:spPr>
            <a:xfrm>
              <a:off x="390525" y="320675"/>
              <a:ext cx="1587500" cy="1635125"/>
            </a:xfrm>
            <a:prstGeom prst="rect">
              <a:avLst/>
            </a:prstGeom>
            <a:solidFill>
              <a:srgbClr val="474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621" name="Rectangle 29"/>
            <p:cNvSpPr/>
            <p:nvPr/>
          </p:nvSpPr>
          <p:spPr>
            <a:xfrm>
              <a:off x="0" y="-1"/>
              <a:ext cx="1860550" cy="1849439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sp>
        <p:nvSpPr>
          <p:cNvPr id="623" name="Rectangle 42"/>
          <p:cNvSpPr txBox="1"/>
          <p:nvPr/>
        </p:nvSpPr>
        <p:spPr>
          <a:xfrm>
            <a:off x="387350" y="438150"/>
            <a:ext cx="2733677" cy="100330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rtl="0">
              <a:defRPr sz="2000" b="1">
                <a:solidFill>
                  <a:srgbClr val="FFD34A"/>
                </a:solidFill>
              </a:defRPr>
            </a:pPr>
            <a:r>
              <a:t> DRESSING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     THE                                    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STAGE</a:t>
            </a:r>
          </a:p>
        </p:txBody>
      </p:sp>
      <p:sp>
        <p:nvSpPr>
          <p:cNvPr id="624" name="Text Box 50"/>
          <p:cNvSpPr txBox="1"/>
          <p:nvPr/>
        </p:nvSpPr>
        <p:spPr>
          <a:xfrm>
            <a:off x="309245" y="6541216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625" name="Rectangle 51"/>
          <p:cNvSpPr txBox="1"/>
          <p:nvPr/>
        </p:nvSpPr>
        <p:spPr>
          <a:xfrm>
            <a:off x="7664133" y="6517005"/>
            <a:ext cx="57939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9.7.02.</a:t>
            </a:r>
          </a:p>
        </p:txBody>
      </p:sp>
      <p:sp>
        <p:nvSpPr>
          <p:cNvPr id="626" name="Rectangle 57"/>
          <p:cNvSpPr/>
          <p:nvPr/>
        </p:nvSpPr>
        <p:spPr>
          <a:xfrm>
            <a:off x="1562100" y="812800"/>
            <a:ext cx="6934200" cy="53721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000025"/>
              </a:gs>
            </a:gsLst>
            <a:path path="circle">
              <a:fillToRect l="37721" t="-19636" r="62278" b="119636"/>
            </a:path>
          </a:gradFill>
          <a:ln w="76200">
            <a:solidFill>
              <a:schemeClr val="accent2"/>
            </a:solidFill>
            <a:miter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6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600"/>
              </a:spcBef>
              <a:buFontTx/>
              <a:buChar char=""/>
              <a:defRPr sz="2800"/>
            </a:lvl1pPr>
            <a:lvl2pPr marL="790575" indent="-333375">
              <a:spcBef>
                <a:spcPts val="600"/>
              </a:spcBef>
              <a:buFontTx/>
              <a:defRPr sz="2800"/>
            </a:lvl2pPr>
            <a:lvl3pPr marL="1234439" indent="-320039">
              <a:spcBef>
                <a:spcPts val="600"/>
              </a:spcBef>
              <a:buFontTx/>
              <a:defRPr sz="2800"/>
            </a:lvl3pPr>
            <a:lvl4pPr marL="1727200" indent="-355600">
              <a:spcBef>
                <a:spcPts val="600"/>
              </a:spcBef>
              <a:buFontTx/>
              <a:defRPr sz="2800"/>
            </a:lvl4pPr>
            <a:lvl5pPr marL="2184400" indent="-355600">
              <a:spcBef>
                <a:spcPts val="600"/>
              </a:spcBef>
              <a:buFont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Rectangle 2"/>
          <p:cNvSpPr/>
          <p:nvPr/>
        </p:nvSpPr>
        <p:spPr>
          <a:xfrm>
            <a:off x="-1" y="0"/>
            <a:ext cx="9132890" cy="68453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Off val="-4745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37" name="Rectangle 56"/>
          <p:cNvSpPr/>
          <p:nvPr/>
        </p:nvSpPr>
        <p:spPr>
          <a:xfrm>
            <a:off x="506413" y="415924"/>
            <a:ext cx="8361361" cy="6176965"/>
          </a:xfrm>
          <a:prstGeom prst="rect">
            <a:avLst/>
          </a:prstGeom>
          <a:solidFill>
            <a:srgbClr val="1A000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38" name="Rectangle 3"/>
          <p:cNvSpPr/>
          <p:nvPr/>
        </p:nvSpPr>
        <p:spPr>
          <a:xfrm>
            <a:off x="466724" y="361950"/>
            <a:ext cx="8281990" cy="6111875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39" name="Freeform 4"/>
          <p:cNvSpPr/>
          <p:nvPr/>
        </p:nvSpPr>
        <p:spPr>
          <a:xfrm>
            <a:off x="4765674" y="600074"/>
            <a:ext cx="2238377" cy="545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6" y="138"/>
                </a:lnTo>
                <a:lnTo>
                  <a:pt x="1394" y="207"/>
                </a:lnTo>
                <a:lnTo>
                  <a:pt x="2007" y="138"/>
                </a:lnTo>
                <a:lnTo>
                  <a:pt x="2620" y="339"/>
                </a:lnTo>
                <a:lnTo>
                  <a:pt x="3248" y="477"/>
                </a:lnTo>
                <a:lnTo>
                  <a:pt x="3860" y="616"/>
                </a:lnTo>
                <a:lnTo>
                  <a:pt x="4473" y="886"/>
                </a:lnTo>
                <a:lnTo>
                  <a:pt x="5086" y="1093"/>
                </a:lnTo>
                <a:lnTo>
                  <a:pt x="5239" y="1369"/>
                </a:lnTo>
                <a:lnTo>
                  <a:pt x="5239" y="1639"/>
                </a:lnTo>
                <a:lnTo>
                  <a:pt x="5867" y="1916"/>
                </a:lnTo>
                <a:lnTo>
                  <a:pt x="6327" y="2186"/>
                </a:lnTo>
                <a:lnTo>
                  <a:pt x="6327" y="2531"/>
                </a:lnTo>
                <a:lnTo>
                  <a:pt x="6786" y="2801"/>
                </a:lnTo>
                <a:lnTo>
                  <a:pt x="7093" y="3078"/>
                </a:lnTo>
                <a:lnTo>
                  <a:pt x="6940" y="3624"/>
                </a:lnTo>
                <a:lnTo>
                  <a:pt x="6940" y="3894"/>
                </a:lnTo>
                <a:lnTo>
                  <a:pt x="7246" y="4171"/>
                </a:lnTo>
                <a:lnTo>
                  <a:pt x="7399" y="4441"/>
                </a:lnTo>
                <a:lnTo>
                  <a:pt x="7568" y="4717"/>
                </a:lnTo>
                <a:lnTo>
                  <a:pt x="7568" y="5810"/>
                </a:lnTo>
                <a:lnTo>
                  <a:pt x="7721" y="6086"/>
                </a:lnTo>
                <a:lnTo>
                  <a:pt x="7399" y="6356"/>
                </a:lnTo>
                <a:lnTo>
                  <a:pt x="7246" y="6633"/>
                </a:lnTo>
                <a:lnTo>
                  <a:pt x="7246" y="7179"/>
                </a:lnTo>
                <a:lnTo>
                  <a:pt x="7399" y="7449"/>
                </a:lnTo>
                <a:lnTo>
                  <a:pt x="7399" y="7726"/>
                </a:lnTo>
                <a:lnTo>
                  <a:pt x="7093" y="8065"/>
                </a:lnTo>
                <a:lnTo>
                  <a:pt x="6940" y="8341"/>
                </a:lnTo>
                <a:lnTo>
                  <a:pt x="6940" y="8680"/>
                </a:lnTo>
                <a:lnTo>
                  <a:pt x="6633" y="8957"/>
                </a:lnTo>
                <a:lnTo>
                  <a:pt x="6174" y="9227"/>
                </a:lnTo>
                <a:lnTo>
                  <a:pt x="5867" y="9503"/>
                </a:lnTo>
                <a:lnTo>
                  <a:pt x="5867" y="10049"/>
                </a:lnTo>
                <a:lnTo>
                  <a:pt x="5561" y="10320"/>
                </a:lnTo>
                <a:lnTo>
                  <a:pt x="5408" y="10596"/>
                </a:lnTo>
                <a:lnTo>
                  <a:pt x="5561" y="10866"/>
                </a:lnTo>
                <a:lnTo>
                  <a:pt x="5867" y="11211"/>
                </a:lnTo>
                <a:lnTo>
                  <a:pt x="6786" y="11280"/>
                </a:lnTo>
                <a:lnTo>
                  <a:pt x="7093" y="11620"/>
                </a:lnTo>
                <a:lnTo>
                  <a:pt x="7399" y="11896"/>
                </a:lnTo>
                <a:lnTo>
                  <a:pt x="7568" y="12166"/>
                </a:lnTo>
                <a:lnTo>
                  <a:pt x="7568" y="12442"/>
                </a:lnTo>
                <a:lnTo>
                  <a:pt x="8027" y="12713"/>
                </a:lnTo>
                <a:lnTo>
                  <a:pt x="8027" y="12989"/>
                </a:lnTo>
                <a:lnTo>
                  <a:pt x="8334" y="13328"/>
                </a:lnTo>
                <a:lnTo>
                  <a:pt x="8946" y="13535"/>
                </a:lnTo>
                <a:lnTo>
                  <a:pt x="9406" y="13805"/>
                </a:lnTo>
                <a:lnTo>
                  <a:pt x="9559" y="14289"/>
                </a:lnTo>
                <a:lnTo>
                  <a:pt x="10494" y="14352"/>
                </a:lnTo>
                <a:lnTo>
                  <a:pt x="10800" y="14766"/>
                </a:lnTo>
                <a:lnTo>
                  <a:pt x="11413" y="15036"/>
                </a:lnTo>
                <a:lnTo>
                  <a:pt x="12041" y="15313"/>
                </a:lnTo>
                <a:lnTo>
                  <a:pt x="12807" y="15514"/>
                </a:lnTo>
                <a:lnTo>
                  <a:pt x="13420" y="15790"/>
                </a:lnTo>
                <a:lnTo>
                  <a:pt x="13726" y="16129"/>
                </a:lnTo>
                <a:lnTo>
                  <a:pt x="14507" y="16406"/>
                </a:lnTo>
                <a:lnTo>
                  <a:pt x="15273" y="16544"/>
                </a:lnTo>
                <a:lnTo>
                  <a:pt x="15733" y="16814"/>
                </a:lnTo>
                <a:lnTo>
                  <a:pt x="16514" y="17090"/>
                </a:lnTo>
                <a:lnTo>
                  <a:pt x="16974" y="17360"/>
                </a:lnTo>
                <a:lnTo>
                  <a:pt x="17280" y="17637"/>
                </a:lnTo>
                <a:lnTo>
                  <a:pt x="17740" y="17907"/>
                </a:lnTo>
                <a:lnTo>
                  <a:pt x="18199" y="18252"/>
                </a:lnTo>
                <a:lnTo>
                  <a:pt x="18827" y="18522"/>
                </a:lnTo>
                <a:lnTo>
                  <a:pt x="19440" y="18868"/>
                </a:lnTo>
                <a:lnTo>
                  <a:pt x="19593" y="19207"/>
                </a:lnTo>
                <a:lnTo>
                  <a:pt x="19746" y="19552"/>
                </a:lnTo>
                <a:lnTo>
                  <a:pt x="20206" y="19823"/>
                </a:lnTo>
                <a:lnTo>
                  <a:pt x="20681" y="20162"/>
                </a:lnTo>
                <a:lnTo>
                  <a:pt x="20834" y="20507"/>
                </a:lnTo>
                <a:lnTo>
                  <a:pt x="20987" y="20777"/>
                </a:lnTo>
                <a:lnTo>
                  <a:pt x="21294" y="21054"/>
                </a:lnTo>
                <a:lnTo>
                  <a:pt x="21447" y="21324"/>
                </a:lnTo>
                <a:lnTo>
                  <a:pt x="21447" y="21600"/>
                </a:lnTo>
                <a:lnTo>
                  <a:pt x="21447" y="20846"/>
                </a:lnTo>
                <a:lnTo>
                  <a:pt x="21600" y="20300"/>
                </a:lnTo>
                <a:lnTo>
                  <a:pt x="21600" y="19483"/>
                </a:lnTo>
                <a:lnTo>
                  <a:pt x="21140" y="19207"/>
                </a:lnTo>
                <a:lnTo>
                  <a:pt x="20528" y="19207"/>
                </a:lnTo>
                <a:lnTo>
                  <a:pt x="20053" y="18730"/>
                </a:lnTo>
                <a:lnTo>
                  <a:pt x="19900" y="18453"/>
                </a:lnTo>
                <a:lnTo>
                  <a:pt x="19287" y="17976"/>
                </a:lnTo>
                <a:lnTo>
                  <a:pt x="18980" y="17706"/>
                </a:lnTo>
                <a:lnTo>
                  <a:pt x="18046" y="17291"/>
                </a:lnTo>
                <a:lnTo>
                  <a:pt x="16820" y="17090"/>
                </a:lnTo>
                <a:lnTo>
                  <a:pt x="15886" y="17090"/>
                </a:lnTo>
                <a:lnTo>
                  <a:pt x="15426" y="16198"/>
                </a:lnTo>
                <a:lnTo>
                  <a:pt x="15273" y="15790"/>
                </a:lnTo>
                <a:lnTo>
                  <a:pt x="14814" y="15514"/>
                </a:lnTo>
                <a:lnTo>
                  <a:pt x="13573" y="15451"/>
                </a:lnTo>
                <a:lnTo>
                  <a:pt x="12347" y="15382"/>
                </a:lnTo>
                <a:lnTo>
                  <a:pt x="11719" y="15313"/>
                </a:lnTo>
                <a:lnTo>
                  <a:pt x="11566" y="14766"/>
                </a:lnTo>
                <a:lnTo>
                  <a:pt x="11260" y="14490"/>
                </a:lnTo>
                <a:lnTo>
                  <a:pt x="10953" y="14151"/>
                </a:lnTo>
                <a:lnTo>
                  <a:pt x="10340" y="13874"/>
                </a:lnTo>
                <a:lnTo>
                  <a:pt x="9728" y="13736"/>
                </a:lnTo>
                <a:lnTo>
                  <a:pt x="8487" y="13190"/>
                </a:lnTo>
                <a:lnTo>
                  <a:pt x="8180" y="12920"/>
                </a:lnTo>
                <a:lnTo>
                  <a:pt x="8180" y="12304"/>
                </a:lnTo>
                <a:lnTo>
                  <a:pt x="8027" y="11896"/>
                </a:lnTo>
                <a:lnTo>
                  <a:pt x="7568" y="11551"/>
                </a:lnTo>
                <a:lnTo>
                  <a:pt x="6786" y="11211"/>
                </a:lnTo>
                <a:lnTo>
                  <a:pt x="6327" y="10935"/>
                </a:lnTo>
                <a:lnTo>
                  <a:pt x="6020" y="10596"/>
                </a:lnTo>
                <a:lnTo>
                  <a:pt x="6174" y="10250"/>
                </a:lnTo>
                <a:lnTo>
                  <a:pt x="6174" y="9980"/>
                </a:lnTo>
                <a:lnTo>
                  <a:pt x="6327" y="9704"/>
                </a:lnTo>
                <a:lnTo>
                  <a:pt x="6633" y="9365"/>
                </a:lnTo>
                <a:lnTo>
                  <a:pt x="6633" y="9088"/>
                </a:lnTo>
                <a:lnTo>
                  <a:pt x="7093" y="8749"/>
                </a:lnTo>
                <a:lnTo>
                  <a:pt x="7399" y="8473"/>
                </a:lnTo>
                <a:lnTo>
                  <a:pt x="7568" y="8134"/>
                </a:lnTo>
                <a:lnTo>
                  <a:pt x="7568" y="7864"/>
                </a:lnTo>
                <a:lnTo>
                  <a:pt x="7399" y="7587"/>
                </a:lnTo>
                <a:lnTo>
                  <a:pt x="7568" y="7311"/>
                </a:lnTo>
                <a:lnTo>
                  <a:pt x="8027" y="6702"/>
                </a:lnTo>
                <a:lnTo>
                  <a:pt x="8027" y="5471"/>
                </a:lnTo>
                <a:lnTo>
                  <a:pt x="7874" y="5056"/>
                </a:lnTo>
                <a:lnTo>
                  <a:pt x="8027" y="4786"/>
                </a:lnTo>
                <a:lnTo>
                  <a:pt x="8334" y="4441"/>
                </a:lnTo>
                <a:lnTo>
                  <a:pt x="8180" y="4032"/>
                </a:lnTo>
                <a:lnTo>
                  <a:pt x="8027" y="3762"/>
                </a:lnTo>
                <a:lnTo>
                  <a:pt x="7874" y="3486"/>
                </a:lnTo>
                <a:lnTo>
                  <a:pt x="8487" y="3279"/>
                </a:lnTo>
                <a:lnTo>
                  <a:pt x="8946" y="3009"/>
                </a:lnTo>
                <a:lnTo>
                  <a:pt x="9100" y="2732"/>
                </a:lnTo>
                <a:lnTo>
                  <a:pt x="10187" y="2462"/>
                </a:lnTo>
                <a:lnTo>
                  <a:pt x="11106" y="1916"/>
                </a:lnTo>
                <a:lnTo>
                  <a:pt x="12041" y="1501"/>
                </a:lnTo>
                <a:lnTo>
                  <a:pt x="12654" y="1369"/>
                </a:lnTo>
                <a:lnTo>
                  <a:pt x="13113" y="1093"/>
                </a:lnTo>
                <a:lnTo>
                  <a:pt x="13113" y="823"/>
                </a:lnTo>
                <a:lnTo>
                  <a:pt x="13420" y="477"/>
                </a:lnTo>
                <a:lnTo>
                  <a:pt x="14048" y="276"/>
                </a:lnTo>
                <a:lnTo>
                  <a:pt x="14660" y="0"/>
                </a:lnTo>
                <a:lnTo>
                  <a:pt x="14048" y="69"/>
                </a:lnTo>
                <a:lnTo>
                  <a:pt x="13113" y="138"/>
                </a:lnTo>
                <a:lnTo>
                  <a:pt x="12194" y="276"/>
                </a:lnTo>
                <a:lnTo>
                  <a:pt x="11719" y="546"/>
                </a:lnTo>
                <a:lnTo>
                  <a:pt x="11888" y="823"/>
                </a:lnTo>
                <a:lnTo>
                  <a:pt x="11566" y="1093"/>
                </a:lnTo>
                <a:lnTo>
                  <a:pt x="11566" y="1369"/>
                </a:lnTo>
                <a:lnTo>
                  <a:pt x="12654" y="1438"/>
                </a:lnTo>
                <a:lnTo>
                  <a:pt x="12041" y="1708"/>
                </a:lnTo>
                <a:lnTo>
                  <a:pt x="11413" y="1916"/>
                </a:lnTo>
                <a:lnTo>
                  <a:pt x="10800" y="2186"/>
                </a:lnTo>
                <a:lnTo>
                  <a:pt x="10187" y="2663"/>
                </a:lnTo>
                <a:lnTo>
                  <a:pt x="9559" y="2732"/>
                </a:lnTo>
                <a:lnTo>
                  <a:pt x="8946" y="2939"/>
                </a:lnTo>
                <a:lnTo>
                  <a:pt x="8334" y="3009"/>
                </a:lnTo>
                <a:lnTo>
                  <a:pt x="8180" y="3279"/>
                </a:lnTo>
                <a:lnTo>
                  <a:pt x="8180" y="3555"/>
                </a:lnTo>
                <a:lnTo>
                  <a:pt x="7568" y="3894"/>
                </a:lnTo>
                <a:lnTo>
                  <a:pt x="7399" y="4171"/>
                </a:lnTo>
                <a:lnTo>
                  <a:pt x="7399" y="4441"/>
                </a:lnTo>
                <a:lnTo>
                  <a:pt x="7399" y="3894"/>
                </a:lnTo>
                <a:lnTo>
                  <a:pt x="7246" y="3210"/>
                </a:lnTo>
                <a:lnTo>
                  <a:pt x="7093" y="2801"/>
                </a:lnTo>
                <a:lnTo>
                  <a:pt x="6940" y="2531"/>
                </a:lnTo>
                <a:lnTo>
                  <a:pt x="6786" y="2186"/>
                </a:lnTo>
                <a:lnTo>
                  <a:pt x="6327" y="1916"/>
                </a:lnTo>
                <a:lnTo>
                  <a:pt x="5867" y="1639"/>
                </a:lnTo>
                <a:lnTo>
                  <a:pt x="5867" y="1369"/>
                </a:lnTo>
                <a:lnTo>
                  <a:pt x="5408" y="1093"/>
                </a:lnTo>
                <a:lnTo>
                  <a:pt x="4780" y="886"/>
                </a:lnTo>
                <a:lnTo>
                  <a:pt x="4626" y="616"/>
                </a:lnTo>
                <a:lnTo>
                  <a:pt x="4014" y="477"/>
                </a:lnTo>
                <a:lnTo>
                  <a:pt x="3401" y="477"/>
                </a:lnTo>
                <a:lnTo>
                  <a:pt x="2773" y="207"/>
                </a:lnTo>
                <a:lnTo>
                  <a:pt x="2160" y="69"/>
                </a:lnTo>
                <a:lnTo>
                  <a:pt x="1547" y="0"/>
                </a:lnTo>
                <a:lnTo>
                  <a:pt x="919" y="69"/>
                </a:lnTo>
                <a:lnTo>
                  <a:pt x="306" y="69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40" name="Freeform 7"/>
          <p:cNvSpPr/>
          <p:nvPr/>
        </p:nvSpPr>
        <p:spPr>
          <a:xfrm>
            <a:off x="796924" y="1946274"/>
            <a:ext cx="7748589" cy="2225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" y="339"/>
                </a:lnTo>
                <a:lnTo>
                  <a:pt x="358" y="508"/>
                </a:lnTo>
                <a:lnTo>
                  <a:pt x="535" y="169"/>
                </a:lnTo>
                <a:lnTo>
                  <a:pt x="668" y="832"/>
                </a:lnTo>
                <a:lnTo>
                  <a:pt x="850" y="1171"/>
                </a:lnTo>
                <a:lnTo>
                  <a:pt x="982" y="1849"/>
                </a:lnTo>
                <a:lnTo>
                  <a:pt x="1071" y="2511"/>
                </a:lnTo>
                <a:lnTo>
                  <a:pt x="1115" y="3174"/>
                </a:lnTo>
                <a:lnTo>
                  <a:pt x="1248" y="3852"/>
                </a:lnTo>
                <a:lnTo>
                  <a:pt x="1429" y="4191"/>
                </a:lnTo>
                <a:lnTo>
                  <a:pt x="1606" y="4191"/>
                </a:lnTo>
                <a:lnTo>
                  <a:pt x="1783" y="3852"/>
                </a:lnTo>
                <a:lnTo>
                  <a:pt x="2142" y="3852"/>
                </a:lnTo>
                <a:lnTo>
                  <a:pt x="2319" y="4021"/>
                </a:lnTo>
                <a:lnTo>
                  <a:pt x="2500" y="4684"/>
                </a:lnTo>
                <a:lnTo>
                  <a:pt x="2633" y="5361"/>
                </a:lnTo>
                <a:lnTo>
                  <a:pt x="2810" y="5854"/>
                </a:lnTo>
                <a:lnTo>
                  <a:pt x="2947" y="6532"/>
                </a:lnTo>
                <a:lnTo>
                  <a:pt x="3036" y="7195"/>
                </a:lnTo>
                <a:lnTo>
                  <a:pt x="3036" y="8535"/>
                </a:lnTo>
                <a:lnTo>
                  <a:pt x="3124" y="9383"/>
                </a:lnTo>
                <a:lnTo>
                  <a:pt x="3213" y="10215"/>
                </a:lnTo>
                <a:lnTo>
                  <a:pt x="3390" y="10877"/>
                </a:lnTo>
                <a:lnTo>
                  <a:pt x="3571" y="11047"/>
                </a:lnTo>
                <a:lnTo>
                  <a:pt x="3748" y="10384"/>
                </a:lnTo>
                <a:lnTo>
                  <a:pt x="3925" y="10045"/>
                </a:lnTo>
                <a:lnTo>
                  <a:pt x="4018" y="10723"/>
                </a:lnTo>
                <a:lnTo>
                  <a:pt x="4062" y="11385"/>
                </a:lnTo>
                <a:lnTo>
                  <a:pt x="3974" y="12063"/>
                </a:lnTo>
                <a:lnTo>
                  <a:pt x="3925" y="12726"/>
                </a:lnTo>
                <a:lnTo>
                  <a:pt x="4107" y="13388"/>
                </a:lnTo>
                <a:lnTo>
                  <a:pt x="4284" y="13065"/>
                </a:lnTo>
                <a:lnTo>
                  <a:pt x="4461" y="12556"/>
                </a:lnTo>
                <a:lnTo>
                  <a:pt x="4642" y="12726"/>
                </a:lnTo>
                <a:lnTo>
                  <a:pt x="4819" y="13065"/>
                </a:lnTo>
                <a:lnTo>
                  <a:pt x="4996" y="13065"/>
                </a:lnTo>
                <a:lnTo>
                  <a:pt x="5178" y="13234"/>
                </a:lnTo>
                <a:lnTo>
                  <a:pt x="5355" y="13388"/>
                </a:lnTo>
                <a:lnTo>
                  <a:pt x="5399" y="12726"/>
                </a:lnTo>
                <a:lnTo>
                  <a:pt x="5580" y="12556"/>
                </a:lnTo>
                <a:lnTo>
                  <a:pt x="5757" y="12726"/>
                </a:lnTo>
                <a:lnTo>
                  <a:pt x="5934" y="12556"/>
                </a:lnTo>
                <a:lnTo>
                  <a:pt x="5890" y="11894"/>
                </a:lnTo>
                <a:lnTo>
                  <a:pt x="5890" y="11216"/>
                </a:lnTo>
                <a:lnTo>
                  <a:pt x="6072" y="10723"/>
                </a:lnTo>
                <a:lnTo>
                  <a:pt x="6160" y="10045"/>
                </a:lnTo>
                <a:lnTo>
                  <a:pt x="6116" y="9383"/>
                </a:lnTo>
                <a:lnTo>
                  <a:pt x="6249" y="8705"/>
                </a:lnTo>
                <a:lnTo>
                  <a:pt x="6249" y="8042"/>
                </a:lnTo>
                <a:lnTo>
                  <a:pt x="6072" y="7703"/>
                </a:lnTo>
                <a:lnTo>
                  <a:pt x="5890" y="6871"/>
                </a:lnTo>
                <a:lnTo>
                  <a:pt x="5757" y="6193"/>
                </a:lnTo>
                <a:lnTo>
                  <a:pt x="5713" y="5531"/>
                </a:lnTo>
                <a:lnTo>
                  <a:pt x="5713" y="4853"/>
                </a:lnTo>
                <a:lnTo>
                  <a:pt x="5757" y="4191"/>
                </a:lnTo>
                <a:lnTo>
                  <a:pt x="5934" y="3513"/>
                </a:lnTo>
                <a:lnTo>
                  <a:pt x="6072" y="2850"/>
                </a:lnTo>
                <a:lnTo>
                  <a:pt x="6249" y="2511"/>
                </a:lnTo>
                <a:lnTo>
                  <a:pt x="6381" y="3174"/>
                </a:lnTo>
                <a:lnTo>
                  <a:pt x="6558" y="3343"/>
                </a:lnTo>
                <a:lnTo>
                  <a:pt x="6740" y="3174"/>
                </a:lnTo>
                <a:lnTo>
                  <a:pt x="7094" y="3174"/>
                </a:lnTo>
                <a:lnTo>
                  <a:pt x="7319" y="3020"/>
                </a:lnTo>
                <a:lnTo>
                  <a:pt x="7496" y="2850"/>
                </a:lnTo>
                <a:lnTo>
                  <a:pt x="7678" y="2850"/>
                </a:lnTo>
                <a:lnTo>
                  <a:pt x="7855" y="3174"/>
                </a:lnTo>
                <a:lnTo>
                  <a:pt x="7899" y="3852"/>
                </a:lnTo>
                <a:lnTo>
                  <a:pt x="8076" y="3852"/>
                </a:lnTo>
                <a:lnTo>
                  <a:pt x="8258" y="4360"/>
                </a:lnTo>
                <a:lnTo>
                  <a:pt x="8435" y="4853"/>
                </a:lnTo>
                <a:lnTo>
                  <a:pt x="8612" y="4514"/>
                </a:lnTo>
                <a:lnTo>
                  <a:pt x="8705" y="3852"/>
                </a:lnTo>
                <a:lnTo>
                  <a:pt x="8749" y="3174"/>
                </a:lnTo>
                <a:lnTo>
                  <a:pt x="8837" y="2511"/>
                </a:lnTo>
                <a:lnTo>
                  <a:pt x="9014" y="2342"/>
                </a:lnTo>
                <a:lnTo>
                  <a:pt x="9059" y="3020"/>
                </a:lnTo>
                <a:lnTo>
                  <a:pt x="9240" y="3343"/>
                </a:lnTo>
                <a:lnTo>
                  <a:pt x="9417" y="3343"/>
                </a:lnTo>
                <a:lnTo>
                  <a:pt x="9461" y="2681"/>
                </a:lnTo>
                <a:lnTo>
                  <a:pt x="9461" y="2003"/>
                </a:lnTo>
                <a:lnTo>
                  <a:pt x="9638" y="1849"/>
                </a:lnTo>
                <a:lnTo>
                  <a:pt x="9820" y="1849"/>
                </a:lnTo>
                <a:lnTo>
                  <a:pt x="9997" y="2511"/>
                </a:lnTo>
                <a:lnTo>
                  <a:pt x="10174" y="3020"/>
                </a:lnTo>
                <a:lnTo>
                  <a:pt x="10355" y="3020"/>
                </a:lnTo>
                <a:lnTo>
                  <a:pt x="10532" y="3343"/>
                </a:lnTo>
                <a:lnTo>
                  <a:pt x="10709" y="4021"/>
                </a:lnTo>
                <a:lnTo>
                  <a:pt x="10846" y="4684"/>
                </a:lnTo>
                <a:lnTo>
                  <a:pt x="11023" y="5192"/>
                </a:lnTo>
                <a:lnTo>
                  <a:pt x="11200" y="5361"/>
                </a:lnTo>
                <a:lnTo>
                  <a:pt x="11559" y="5361"/>
                </a:lnTo>
                <a:lnTo>
                  <a:pt x="11736" y="5531"/>
                </a:lnTo>
                <a:lnTo>
                  <a:pt x="11917" y="5700"/>
                </a:lnTo>
                <a:lnTo>
                  <a:pt x="12094" y="6024"/>
                </a:lnTo>
                <a:lnTo>
                  <a:pt x="12271" y="6702"/>
                </a:lnTo>
                <a:lnTo>
                  <a:pt x="12316" y="7364"/>
                </a:lnTo>
                <a:lnTo>
                  <a:pt x="12409" y="8042"/>
                </a:lnTo>
                <a:lnTo>
                  <a:pt x="12630" y="8705"/>
                </a:lnTo>
                <a:lnTo>
                  <a:pt x="12807" y="8874"/>
                </a:lnTo>
                <a:lnTo>
                  <a:pt x="13568" y="8874"/>
                </a:lnTo>
                <a:lnTo>
                  <a:pt x="13745" y="9044"/>
                </a:lnTo>
                <a:lnTo>
                  <a:pt x="13922" y="9383"/>
                </a:lnTo>
                <a:lnTo>
                  <a:pt x="14059" y="10045"/>
                </a:lnTo>
                <a:lnTo>
                  <a:pt x="14236" y="10553"/>
                </a:lnTo>
                <a:lnTo>
                  <a:pt x="14413" y="10723"/>
                </a:lnTo>
                <a:lnTo>
                  <a:pt x="14595" y="11216"/>
                </a:lnTo>
                <a:lnTo>
                  <a:pt x="14772" y="11894"/>
                </a:lnTo>
                <a:lnTo>
                  <a:pt x="15130" y="11894"/>
                </a:lnTo>
                <a:lnTo>
                  <a:pt x="15351" y="11724"/>
                </a:lnTo>
                <a:lnTo>
                  <a:pt x="15528" y="11724"/>
                </a:lnTo>
                <a:lnTo>
                  <a:pt x="15666" y="11047"/>
                </a:lnTo>
                <a:lnTo>
                  <a:pt x="15843" y="10877"/>
                </a:lnTo>
                <a:lnTo>
                  <a:pt x="16201" y="10877"/>
                </a:lnTo>
                <a:lnTo>
                  <a:pt x="16378" y="11555"/>
                </a:lnTo>
                <a:lnTo>
                  <a:pt x="16555" y="11894"/>
                </a:lnTo>
                <a:lnTo>
                  <a:pt x="16737" y="11894"/>
                </a:lnTo>
                <a:lnTo>
                  <a:pt x="16914" y="11724"/>
                </a:lnTo>
                <a:lnTo>
                  <a:pt x="17091" y="11385"/>
                </a:lnTo>
                <a:lnTo>
                  <a:pt x="17272" y="11047"/>
                </a:lnTo>
                <a:lnTo>
                  <a:pt x="17449" y="10877"/>
                </a:lnTo>
                <a:lnTo>
                  <a:pt x="17852" y="10877"/>
                </a:lnTo>
                <a:lnTo>
                  <a:pt x="18029" y="10723"/>
                </a:lnTo>
                <a:lnTo>
                  <a:pt x="18564" y="10723"/>
                </a:lnTo>
                <a:lnTo>
                  <a:pt x="18746" y="11047"/>
                </a:lnTo>
                <a:lnTo>
                  <a:pt x="18923" y="11555"/>
                </a:lnTo>
                <a:lnTo>
                  <a:pt x="19100" y="11894"/>
                </a:lnTo>
                <a:lnTo>
                  <a:pt x="19281" y="12063"/>
                </a:lnTo>
                <a:lnTo>
                  <a:pt x="20529" y="12063"/>
                </a:lnTo>
                <a:lnTo>
                  <a:pt x="20706" y="11894"/>
                </a:lnTo>
                <a:lnTo>
                  <a:pt x="20888" y="11724"/>
                </a:lnTo>
                <a:lnTo>
                  <a:pt x="21242" y="11724"/>
                </a:lnTo>
                <a:lnTo>
                  <a:pt x="21423" y="11894"/>
                </a:lnTo>
                <a:lnTo>
                  <a:pt x="21600" y="11894"/>
                </a:lnTo>
                <a:lnTo>
                  <a:pt x="21423" y="12556"/>
                </a:lnTo>
                <a:lnTo>
                  <a:pt x="21242" y="12726"/>
                </a:lnTo>
                <a:lnTo>
                  <a:pt x="21065" y="13065"/>
                </a:lnTo>
                <a:lnTo>
                  <a:pt x="20888" y="13558"/>
                </a:lnTo>
                <a:lnTo>
                  <a:pt x="20706" y="13727"/>
                </a:lnTo>
                <a:lnTo>
                  <a:pt x="20485" y="14066"/>
                </a:lnTo>
                <a:lnTo>
                  <a:pt x="20126" y="14236"/>
                </a:lnTo>
                <a:lnTo>
                  <a:pt x="19905" y="14236"/>
                </a:lnTo>
                <a:lnTo>
                  <a:pt x="19724" y="14405"/>
                </a:lnTo>
                <a:lnTo>
                  <a:pt x="19547" y="14898"/>
                </a:lnTo>
                <a:lnTo>
                  <a:pt x="19370" y="15068"/>
                </a:lnTo>
                <a:lnTo>
                  <a:pt x="18790" y="15068"/>
                </a:lnTo>
                <a:lnTo>
                  <a:pt x="18608" y="15407"/>
                </a:lnTo>
                <a:lnTo>
                  <a:pt x="18608" y="16577"/>
                </a:lnTo>
                <a:lnTo>
                  <a:pt x="18653" y="17240"/>
                </a:lnTo>
                <a:lnTo>
                  <a:pt x="18923" y="17409"/>
                </a:lnTo>
                <a:lnTo>
                  <a:pt x="19100" y="17748"/>
                </a:lnTo>
                <a:lnTo>
                  <a:pt x="18923" y="18580"/>
                </a:lnTo>
                <a:lnTo>
                  <a:pt x="18746" y="18919"/>
                </a:lnTo>
                <a:lnTo>
                  <a:pt x="18564" y="19258"/>
                </a:lnTo>
                <a:lnTo>
                  <a:pt x="18431" y="19921"/>
                </a:lnTo>
                <a:lnTo>
                  <a:pt x="18254" y="20599"/>
                </a:lnTo>
                <a:lnTo>
                  <a:pt x="17002" y="20599"/>
                </a:lnTo>
                <a:lnTo>
                  <a:pt x="16511" y="20260"/>
                </a:lnTo>
                <a:lnTo>
                  <a:pt x="16334" y="19921"/>
                </a:lnTo>
                <a:lnTo>
                  <a:pt x="16157" y="19089"/>
                </a:lnTo>
                <a:lnTo>
                  <a:pt x="16020" y="18257"/>
                </a:lnTo>
                <a:lnTo>
                  <a:pt x="15931" y="17579"/>
                </a:lnTo>
                <a:lnTo>
                  <a:pt x="15710" y="17086"/>
                </a:lnTo>
                <a:lnTo>
                  <a:pt x="15440" y="16747"/>
                </a:lnTo>
                <a:lnTo>
                  <a:pt x="15263" y="16069"/>
                </a:lnTo>
                <a:lnTo>
                  <a:pt x="15086" y="15576"/>
                </a:lnTo>
                <a:lnTo>
                  <a:pt x="14904" y="15237"/>
                </a:lnTo>
                <a:lnTo>
                  <a:pt x="14727" y="15068"/>
                </a:lnTo>
                <a:lnTo>
                  <a:pt x="14413" y="14898"/>
                </a:lnTo>
                <a:lnTo>
                  <a:pt x="14236" y="14898"/>
                </a:lnTo>
                <a:lnTo>
                  <a:pt x="14059" y="15068"/>
                </a:lnTo>
                <a:lnTo>
                  <a:pt x="13878" y="15068"/>
                </a:lnTo>
                <a:lnTo>
                  <a:pt x="13745" y="14405"/>
                </a:lnTo>
                <a:lnTo>
                  <a:pt x="13612" y="13727"/>
                </a:lnTo>
                <a:lnTo>
                  <a:pt x="13254" y="13388"/>
                </a:lnTo>
                <a:lnTo>
                  <a:pt x="13077" y="13234"/>
                </a:lnTo>
                <a:lnTo>
                  <a:pt x="12851" y="12895"/>
                </a:lnTo>
                <a:lnTo>
                  <a:pt x="12497" y="12726"/>
                </a:lnTo>
                <a:lnTo>
                  <a:pt x="12316" y="12556"/>
                </a:lnTo>
                <a:lnTo>
                  <a:pt x="12139" y="12726"/>
                </a:lnTo>
                <a:lnTo>
                  <a:pt x="11962" y="13065"/>
                </a:lnTo>
                <a:lnTo>
                  <a:pt x="11780" y="13388"/>
                </a:lnTo>
                <a:lnTo>
                  <a:pt x="11338" y="13727"/>
                </a:lnTo>
                <a:lnTo>
                  <a:pt x="11112" y="13897"/>
                </a:lnTo>
                <a:lnTo>
                  <a:pt x="10935" y="14236"/>
                </a:lnTo>
                <a:lnTo>
                  <a:pt x="10754" y="14236"/>
                </a:lnTo>
                <a:lnTo>
                  <a:pt x="10400" y="13897"/>
                </a:lnTo>
                <a:lnTo>
                  <a:pt x="10085" y="13388"/>
                </a:lnTo>
                <a:lnTo>
                  <a:pt x="9908" y="13234"/>
                </a:lnTo>
                <a:lnTo>
                  <a:pt x="9727" y="12895"/>
                </a:lnTo>
                <a:lnTo>
                  <a:pt x="9550" y="12556"/>
                </a:lnTo>
                <a:lnTo>
                  <a:pt x="9373" y="12063"/>
                </a:lnTo>
                <a:lnTo>
                  <a:pt x="9147" y="11894"/>
                </a:lnTo>
                <a:lnTo>
                  <a:pt x="8970" y="11894"/>
                </a:lnTo>
                <a:lnTo>
                  <a:pt x="8793" y="12217"/>
                </a:lnTo>
                <a:lnTo>
                  <a:pt x="8612" y="12556"/>
                </a:lnTo>
                <a:lnTo>
                  <a:pt x="8523" y="13234"/>
                </a:lnTo>
                <a:lnTo>
                  <a:pt x="8523" y="14575"/>
                </a:lnTo>
                <a:lnTo>
                  <a:pt x="8390" y="15237"/>
                </a:lnTo>
                <a:lnTo>
                  <a:pt x="8302" y="15900"/>
                </a:lnTo>
                <a:lnTo>
                  <a:pt x="8302" y="16577"/>
                </a:lnTo>
                <a:lnTo>
                  <a:pt x="8390" y="17240"/>
                </a:lnTo>
                <a:lnTo>
                  <a:pt x="8479" y="17918"/>
                </a:lnTo>
                <a:lnTo>
                  <a:pt x="8479" y="19921"/>
                </a:lnTo>
                <a:lnTo>
                  <a:pt x="8435" y="20599"/>
                </a:lnTo>
                <a:lnTo>
                  <a:pt x="8258" y="20938"/>
                </a:lnTo>
                <a:lnTo>
                  <a:pt x="7988" y="20938"/>
                </a:lnTo>
                <a:lnTo>
                  <a:pt x="7766" y="21261"/>
                </a:lnTo>
                <a:lnTo>
                  <a:pt x="7585" y="21261"/>
                </a:lnTo>
                <a:lnTo>
                  <a:pt x="7408" y="21431"/>
                </a:lnTo>
                <a:lnTo>
                  <a:pt x="7231" y="21431"/>
                </a:lnTo>
                <a:lnTo>
                  <a:pt x="7050" y="21600"/>
                </a:lnTo>
                <a:lnTo>
                  <a:pt x="6873" y="21092"/>
                </a:lnTo>
                <a:lnTo>
                  <a:pt x="6696" y="20768"/>
                </a:lnTo>
                <a:lnTo>
                  <a:pt x="6337" y="20768"/>
                </a:lnTo>
                <a:lnTo>
                  <a:pt x="6116" y="20429"/>
                </a:lnTo>
                <a:lnTo>
                  <a:pt x="5934" y="20090"/>
                </a:lnTo>
                <a:lnTo>
                  <a:pt x="5757" y="19597"/>
                </a:lnTo>
                <a:lnTo>
                  <a:pt x="5580" y="19258"/>
                </a:lnTo>
                <a:lnTo>
                  <a:pt x="5399" y="19089"/>
                </a:lnTo>
                <a:lnTo>
                  <a:pt x="5045" y="19089"/>
                </a:lnTo>
                <a:lnTo>
                  <a:pt x="4863" y="18919"/>
                </a:lnTo>
                <a:lnTo>
                  <a:pt x="4686" y="18919"/>
                </a:lnTo>
                <a:lnTo>
                  <a:pt x="4509" y="18750"/>
                </a:lnTo>
                <a:lnTo>
                  <a:pt x="4328" y="18750"/>
                </a:lnTo>
                <a:lnTo>
                  <a:pt x="4151" y="18919"/>
                </a:lnTo>
                <a:lnTo>
                  <a:pt x="3974" y="19258"/>
                </a:lnTo>
                <a:lnTo>
                  <a:pt x="3793" y="19751"/>
                </a:lnTo>
                <a:lnTo>
                  <a:pt x="3615" y="20260"/>
                </a:lnTo>
                <a:lnTo>
                  <a:pt x="3438" y="20599"/>
                </a:lnTo>
                <a:lnTo>
                  <a:pt x="3257" y="21092"/>
                </a:lnTo>
                <a:lnTo>
                  <a:pt x="3080" y="21261"/>
                </a:lnTo>
                <a:lnTo>
                  <a:pt x="2903" y="20599"/>
                </a:lnTo>
                <a:lnTo>
                  <a:pt x="2854" y="19921"/>
                </a:lnTo>
                <a:lnTo>
                  <a:pt x="2766" y="19258"/>
                </a:lnTo>
                <a:lnTo>
                  <a:pt x="2766" y="18580"/>
                </a:lnTo>
                <a:lnTo>
                  <a:pt x="2722" y="17918"/>
                </a:lnTo>
                <a:lnTo>
                  <a:pt x="2633" y="17240"/>
                </a:lnTo>
                <a:lnTo>
                  <a:pt x="2456" y="16916"/>
                </a:lnTo>
                <a:lnTo>
                  <a:pt x="2230" y="16747"/>
                </a:lnTo>
                <a:lnTo>
                  <a:pt x="2053" y="16577"/>
                </a:lnTo>
                <a:lnTo>
                  <a:pt x="1876" y="16069"/>
                </a:lnTo>
                <a:lnTo>
                  <a:pt x="1739" y="15407"/>
                </a:lnTo>
                <a:lnTo>
                  <a:pt x="1695" y="14729"/>
                </a:lnTo>
                <a:lnTo>
                  <a:pt x="1651" y="13897"/>
                </a:lnTo>
                <a:lnTo>
                  <a:pt x="1562" y="13234"/>
                </a:lnTo>
                <a:lnTo>
                  <a:pt x="1385" y="12895"/>
                </a:lnTo>
                <a:lnTo>
                  <a:pt x="1204" y="12387"/>
                </a:lnTo>
                <a:lnTo>
                  <a:pt x="1027" y="12063"/>
                </a:lnTo>
                <a:lnTo>
                  <a:pt x="624" y="12063"/>
                </a:lnTo>
                <a:lnTo>
                  <a:pt x="580" y="11385"/>
                </a:lnTo>
                <a:lnTo>
                  <a:pt x="535" y="10723"/>
                </a:lnTo>
                <a:lnTo>
                  <a:pt x="535" y="7195"/>
                </a:lnTo>
                <a:lnTo>
                  <a:pt x="358" y="7025"/>
                </a:lnTo>
                <a:lnTo>
                  <a:pt x="270" y="6363"/>
                </a:lnTo>
                <a:lnTo>
                  <a:pt x="270" y="4360"/>
                </a:lnTo>
                <a:lnTo>
                  <a:pt x="221" y="3682"/>
                </a:lnTo>
                <a:lnTo>
                  <a:pt x="270" y="3020"/>
                </a:lnTo>
                <a:lnTo>
                  <a:pt x="403" y="2342"/>
                </a:lnTo>
                <a:lnTo>
                  <a:pt x="403" y="1679"/>
                </a:lnTo>
                <a:lnTo>
                  <a:pt x="270" y="1001"/>
                </a:lnTo>
                <a:lnTo>
                  <a:pt x="89" y="662"/>
                </a:lnTo>
                <a:lnTo>
                  <a:pt x="0" y="0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41" name="Freeform 8"/>
          <p:cNvSpPr/>
          <p:nvPr/>
        </p:nvSpPr>
        <p:spPr>
          <a:xfrm>
            <a:off x="663574" y="871537"/>
            <a:ext cx="7924802" cy="5162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65" y="16041"/>
                </a:moveTo>
                <a:lnTo>
                  <a:pt x="5149" y="16180"/>
                </a:lnTo>
                <a:lnTo>
                  <a:pt x="4976" y="16326"/>
                </a:lnTo>
                <a:lnTo>
                  <a:pt x="4933" y="16618"/>
                </a:lnTo>
                <a:lnTo>
                  <a:pt x="4933" y="16904"/>
                </a:lnTo>
                <a:lnTo>
                  <a:pt x="4842" y="17196"/>
                </a:lnTo>
                <a:lnTo>
                  <a:pt x="4669" y="17336"/>
                </a:lnTo>
                <a:lnTo>
                  <a:pt x="4496" y="17409"/>
                </a:lnTo>
                <a:lnTo>
                  <a:pt x="4318" y="17555"/>
                </a:lnTo>
                <a:lnTo>
                  <a:pt x="4188" y="17841"/>
                </a:lnTo>
                <a:lnTo>
                  <a:pt x="4188" y="18133"/>
                </a:lnTo>
                <a:lnTo>
                  <a:pt x="4145" y="18492"/>
                </a:lnTo>
                <a:lnTo>
                  <a:pt x="4145" y="18784"/>
                </a:lnTo>
                <a:lnTo>
                  <a:pt x="4188" y="19069"/>
                </a:lnTo>
                <a:lnTo>
                  <a:pt x="4188" y="19362"/>
                </a:lnTo>
                <a:lnTo>
                  <a:pt x="4059" y="19647"/>
                </a:lnTo>
                <a:lnTo>
                  <a:pt x="3838" y="19793"/>
                </a:lnTo>
                <a:lnTo>
                  <a:pt x="3665" y="20013"/>
                </a:lnTo>
                <a:lnTo>
                  <a:pt x="3492" y="20225"/>
                </a:lnTo>
                <a:lnTo>
                  <a:pt x="3098" y="20225"/>
                </a:lnTo>
                <a:lnTo>
                  <a:pt x="2925" y="20298"/>
                </a:lnTo>
                <a:lnTo>
                  <a:pt x="2882" y="20590"/>
                </a:lnTo>
                <a:lnTo>
                  <a:pt x="2882" y="20949"/>
                </a:lnTo>
                <a:lnTo>
                  <a:pt x="2791" y="21241"/>
                </a:lnTo>
                <a:lnTo>
                  <a:pt x="2575" y="21527"/>
                </a:lnTo>
                <a:lnTo>
                  <a:pt x="2401" y="21600"/>
                </a:lnTo>
                <a:lnTo>
                  <a:pt x="2267" y="21308"/>
                </a:lnTo>
                <a:lnTo>
                  <a:pt x="2181" y="21022"/>
                </a:lnTo>
                <a:lnTo>
                  <a:pt x="2051" y="20730"/>
                </a:lnTo>
                <a:lnTo>
                  <a:pt x="2094" y="20444"/>
                </a:lnTo>
                <a:lnTo>
                  <a:pt x="2094" y="20152"/>
                </a:lnTo>
                <a:lnTo>
                  <a:pt x="1921" y="20013"/>
                </a:lnTo>
                <a:lnTo>
                  <a:pt x="1744" y="20013"/>
                </a:lnTo>
                <a:lnTo>
                  <a:pt x="1571" y="20086"/>
                </a:lnTo>
                <a:lnTo>
                  <a:pt x="1398" y="20225"/>
                </a:lnTo>
                <a:lnTo>
                  <a:pt x="1220" y="20371"/>
                </a:lnTo>
                <a:lnTo>
                  <a:pt x="1047" y="20444"/>
                </a:lnTo>
                <a:lnTo>
                  <a:pt x="874" y="20371"/>
                </a:lnTo>
                <a:lnTo>
                  <a:pt x="697" y="20371"/>
                </a:lnTo>
                <a:lnTo>
                  <a:pt x="524" y="20086"/>
                </a:lnTo>
                <a:lnTo>
                  <a:pt x="524" y="19793"/>
                </a:lnTo>
                <a:lnTo>
                  <a:pt x="394" y="19508"/>
                </a:lnTo>
                <a:lnTo>
                  <a:pt x="173" y="19362"/>
                </a:lnTo>
                <a:lnTo>
                  <a:pt x="0" y="18996"/>
                </a:lnTo>
                <a:lnTo>
                  <a:pt x="130" y="18711"/>
                </a:lnTo>
                <a:lnTo>
                  <a:pt x="307" y="18784"/>
                </a:lnTo>
                <a:lnTo>
                  <a:pt x="394" y="19069"/>
                </a:lnTo>
                <a:lnTo>
                  <a:pt x="610" y="19215"/>
                </a:lnTo>
                <a:lnTo>
                  <a:pt x="788" y="19215"/>
                </a:lnTo>
                <a:lnTo>
                  <a:pt x="874" y="19508"/>
                </a:lnTo>
                <a:lnTo>
                  <a:pt x="1090" y="19720"/>
                </a:lnTo>
                <a:lnTo>
                  <a:pt x="1263" y="19508"/>
                </a:lnTo>
                <a:lnTo>
                  <a:pt x="1311" y="19215"/>
                </a:lnTo>
                <a:lnTo>
                  <a:pt x="1311" y="18930"/>
                </a:lnTo>
                <a:lnTo>
                  <a:pt x="1484" y="18857"/>
                </a:lnTo>
                <a:lnTo>
                  <a:pt x="1657" y="18996"/>
                </a:lnTo>
                <a:lnTo>
                  <a:pt x="1835" y="18784"/>
                </a:lnTo>
                <a:lnTo>
                  <a:pt x="2008" y="18565"/>
                </a:lnTo>
                <a:lnTo>
                  <a:pt x="2181" y="18784"/>
                </a:lnTo>
                <a:lnTo>
                  <a:pt x="2401" y="18996"/>
                </a:lnTo>
                <a:lnTo>
                  <a:pt x="2575" y="19069"/>
                </a:lnTo>
                <a:lnTo>
                  <a:pt x="2791" y="19142"/>
                </a:lnTo>
                <a:lnTo>
                  <a:pt x="2838" y="18857"/>
                </a:lnTo>
                <a:lnTo>
                  <a:pt x="2791" y="18565"/>
                </a:lnTo>
                <a:lnTo>
                  <a:pt x="2968" y="18418"/>
                </a:lnTo>
                <a:lnTo>
                  <a:pt x="2968" y="18133"/>
                </a:lnTo>
                <a:lnTo>
                  <a:pt x="3141" y="17987"/>
                </a:lnTo>
                <a:lnTo>
                  <a:pt x="3492" y="17987"/>
                </a:lnTo>
                <a:lnTo>
                  <a:pt x="3665" y="17841"/>
                </a:lnTo>
                <a:lnTo>
                  <a:pt x="3838" y="17701"/>
                </a:lnTo>
                <a:lnTo>
                  <a:pt x="3972" y="17409"/>
                </a:lnTo>
                <a:lnTo>
                  <a:pt x="4145" y="17263"/>
                </a:lnTo>
                <a:lnTo>
                  <a:pt x="4318" y="17263"/>
                </a:lnTo>
                <a:lnTo>
                  <a:pt x="4409" y="16977"/>
                </a:lnTo>
                <a:lnTo>
                  <a:pt x="4539" y="16685"/>
                </a:lnTo>
                <a:lnTo>
                  <a:pt x="4496" y="16399"/>
                </a:lnTo>
                <a:lnTo>
                  <a:pt x="4318" y="16253"/>
                </a:lnTo>
                <a:lnTo>
                  <a:pt x="4145" y="16253"/>
                </a:lnTo>
                <a:lnTo>
                  <a:pt x="3972" y="16107"/>
                </a:lnTo>
                <a:lnTo>
                  <a:pt x="3795" y="15968"/>
                </a:lnTo>
                <a:lnTo>
                  <a:pt x="3622" y="16041"/>
                </a:lnTo>
                <a:lnTo>
                  <a:pt x="3449" y="15968"/>
                </a:lnTo>
                <a:lnTo>
                  <a:pt x="3362" y="15675"/>
                </a:lnTo>
                <a:lnTo>
                  <a:pt x="3449" y="15390"/>
                </a:lnTo>
                <a:lnTo>
                  <a:pt x="3492" y="15097"/>
                </a:lnTo>
                <a:lnTo>
                  <a:pt x="3098" y="14885"/>
                </a:lnTo>
                <a:lnTo>
                  <a:pt x="2925" y="14812"/>
                </a:lnTo>
                <a:lnTo>
                  <a:pt x="2791" y="14520"/>
                </a:lnTo>
                <a:lnTo>
                  <a:pt x="2618" y="14373"/>
                </a:lnTo>
                <a:lnTo>
                  <a:pt x="2445" y="14300"/>
                </a:lnTo>
                <a:lnTo>
                  <a:pt x="2267" y="14161"/>
                </a:lnTo>
                <a:lnTo>
                  <a:pt x="2094" y="14015"/>
                </a:lnTo>
                <a:lnTo>
                  <a:pt x="1921" y="14015"/>
                </a:lnTo>
                <a:lnTo>
                  <a:pt x="1744" y="13942"/>
                </a:lnTo>
                <a:lnTo>
                  <a:pt x="1571" y="13942"/>
                </a:lnTo>
                <a:lnTo>
                  <a:pt x="1484" y="13656"/>
                </a:lnTo>
                <a:lnTo>
                  <a:pt x="1484" y="13364"/>
                </a:lnTo>
                <a:lnTo>
                  <a:pt x="1311" y="13291"/>
                </a:lnTo>
                <a:lnTo>
                  <a:pt x="1220" y="13005"/>
                </a:lnTo>
                <a:lnTo>
                  <a:pt x="1047" y="12713"/>
                </a:lnTo>
                <a:lnTo>
                  <a:pt x="961" y="12427"/>
                </a:lnTo>
                <a:lnTo>
                  <a:pt x="1047" y="12135"/>
                </a:lnTo>
                <a:lnTo>
                  <a:pt x="1220" y="12135"/>
                </a:lnTo>
                <a:lnTo>
                  <a:pt x="1354" y="12427"/>
                </a:lnTo>
                <a:lnTo>
                  <a:pt x="1527" y="12640"/>
                </a:lnTo>
                <a:lnTo>
                  <a:pt x="1700" y="12786"/>
                </a:lnTo>
                <a:lnTo>
                  <a:pt x="1744" y="13078"/>
                </a:lnTo>
                <a:lnTo>
                  <a:pt x="1921" y="13364"/>
                </a:lnTo>
                <a:lnTo>
                  <a:pt x="2094" y="13437"/>
                </a:lnTo>
                <a:lnTo>
                  <a:pt x="2267" y="13723"/>
                </a:lnTo>
                <a:lnTo>
                  <a:pt x="2401" y="14015"/>
                </a:lnTo>
                <a:lnTo>
                  <a:pt x="2575" y="14088"/>
                </a:lnTo>
                <a:lnTo>
                  <a:pt x="2925" y="14088"/>
                </a:lnTo>
                <a:lnTo>
                  <a:pt x="3098" y="13942"/>
                </a:lnTo>
                <a:lnTo>
                  <a:pt x="3271" y="13723"/>
                </a:lnTo>
                <a:lnTo>
                  <a:pt x="3449" y="13656"/>
                </a:lnTo>
                <a:lnTo>
                  <a:pt x="3622" y="13796"/>
                </a:lnTo>
                <a:lnTo>
                  <a:pt x="3795" y="14015"/>
                </a:lnTo>
                <a:lnTo>
                  <a:pt x="4145" y="14015"/>
                </a:lnTo>
                <a:lnTo>
                  <a:pt x="4318" y="14088"/>
                </a:lnTo>
                <a:lnTo>
                  <a:pt x="4452" y="14373"/>
                </a:lnTo>
                <a:lnTo>
                  <a:pt x="4625" y="14373"/>
                </a:lnTo>
                <a:lnTo>
                  <a:pt x="4799" y="14300"/>
                </a:lnTo>
                <a:lnTo>
                  <a:pt x="4976" y="14234"/>
                </a:lnTo>
                <a:lnTo>
                  <a:pt x="5149" y="14234"/>
                </a:lnTo>
                <a:lnTo>
                  <a:pt x="5149" y="14520"/>
                </a:lnTo>
                <a:lnTo>
                  <a:pt x="5106" y="14812"/>
                </a:lnTo>
                <a:lnTo>
                  <a:pt x="5063" y="15097"/>
                </a:lnTo>
                <a:lnTo>
                  <a:pt x="5106" y="15390"/>
                </a:lnTo>
                <a:lnTo>
                  <a:pt x="5279" y="15602"/>
                </a:lnTo>
                <a:lnTo>
                  <a:pt x="5456" y="15894"/>
                </a:lnTo>
                <a:lnTo>
                  <a:pt x="5629" y="15968"/>
                </a:lnTo>
                <a:lnTo>
                  <a:pt x="5716" y="15675"/>
                </a:lnTo>
                <a:lnTo>
                  <a:pt x="5716" y="15390"/>
                </a:lnTo>
                <a:lnTo>
                  <a:pt x="5629" y="15097"/>
                </a:lnTo>
                <a:lnTo>
                  <a:pt x="5586" y="14812"/>
                </a:lnTo>
                <a:lnTo>
                  <a:pt x="5716" y="14520"/>
                </a:lnTo>
                <a:lnTo>
                  <a:pt x="5889" y="14373"/>
                </a:lnTo>
                <a:lnTo>
                  <a:pt x="6066" y="14373"/>
                </a:lnTo>
                <a:lnTo>
                  <a:pt x="6066" y="14088"/>
                </a:lnTo>
                <a:lnTo>
                  <a:pt x="6023" y="13796"/>
                </a:lnTo>
                <a:lnTo>
                  <a:pt x="6239" y="13723"/>
                </a:lnTo>
                <a:lnTo>
                  <a:pt x="6413" y="13723"/>
                </a:lnTo>
                <a:lnTo>
                  <a:pt x="6590" y="13796"/>
                </a:lnTo>
                <a:lnTo>
                  <a:pt x="6720" y="13510"/>
                </a:lnTo>
                <a:lnTo>
                  <a:pt x="6720" y="12932"/>
                </a:lnTo>
                <a:lnTo>
                  <a:pt x="6893" y="12713"/>
                </a:lnTo>
                <a:lnTo>
                  <a:pt x="7113" y="12713"/>
                </a:lnTo>
                <a:lnTo>
                  <a:pt x="7330" y="12640"/>
                </a:lnTo>
                <a:lnTo>
                  <a:pt x="7724" y="12640"/>
                </a:lnTo>
                <a:lnTo>
                  <a:pt x="7897" y="12500"/>
                </a:lnTo>
                <a:lnTo>
                  <a:pt x="8074" y="12500"/>
                </a:lnTo>
                <a:lnTo>
                  <a:pt x="8204" y="12208"/>
                </a:lnTo>
                <a:lnTo>
                  <a:pt x="8204" y="11923"/>
                </a:lnTo>
                <a:lnTo>
                  <a:pt x="8161" y="11630"/>
                </a:lnTo>
                <a:lnTo>
                  <a:pt x="8161" y="11345"/>
                </a:lnTo>
                <a:lnTo>
                  <a:pt x="8204" y="11052"/>
                </a:lnTo>
                <a:lnTo>
                  <a:pt x="8161" y="10767"/>
                </a:lnTo>
                <a:lnTo>
                  <a:pt x="8161" y="10475"/>
                </a:lnTo>
                <a:lnTo>
                  <a:pt x="8334" y="10328"/>
                </a:lnTo>
                <a:lnTo>
                  <a:pt x="8727" y="10328"/>
                </a:lnTo>
                <a:lnTo>
                  <a:pt x="8727" y="10043"/>
                </a:lnTo>
                <a:lnTo>
                  <a:pt x="8857" y="9751"/>
                </a:lnTo>
                <a:lnTo>
                  <a:pt x="9078" y="9538"/>
                </a:lnTo>
                <a:lnTo>
                  <a:pt x="9121" y="9246"/>
                </a:lnTo>
                <a:lnTo>
                  <a:pt x="9121" y="8960"/>
                </a:lnTo>
                <a:lnTo>
                  <a:pt x="9294" y="8741"/>
                </a:lnTo>
                <a:lnTo>
                  <a:pt x="9467" y="8668"/>
                </a:lnTo>
                <a:lnTo>
                  <a:pt x="9424" y="8960"/>
                </a:lnTo>
                <a:lnTo>
                  <a:pt x="9381" y="9246"/>
                </a:lnTo>
                <a:lnTo>
                  <a:pt x="9294" y="9538"/>
                </a:lnTo>
                <a:lnTo>
                  <a:pt x="9294" y="10116"/>
                </a:lnTo>
                <a:lnTo>
                  <a:pt x="9251" y="10401"/>
                </a:lnTo>
                <a:lnTo>
                  <a:pt x="9424" y="10328"/>
                </a:lnTo>
                <a:lnTo>
                  <a:pt x="9558" y="10043"/>
                </a:lnTo>
                <a:lnTo>
                  <a:pt x="9731" y="10255"/>
                </a:lnTo>
                <a:lnTo>
                  <a:pt x="9904" y="10401"/>
                </a:lnTo>
                <a:lnTo>
                  <a:pt x="9948" y="10116"/>
                </a:lnTo>
                <a:lnTo>
                  <a:pt x="10125" y="9970"/>
                </a:lnTo>
                <a:lnTo>
                  <a:pt x="10212" y="9677"/>
                </a:lnTo>
                <a:lnTo>
                  <a:pt x="10168" y="9392"/>
                </a:lnTo>
                <a:lnTo>
                  <a:pt x="10168" y="9100"/>
                </a:lnTo>
                <a:lnTo>
                  <a:pt x="9991" y="9033"/>
                </a:lnTo>
                <a:lnTo>
                  <a:pt x="9861" y="8741"/>
                </a:lnTo>
                <a:lnTo>
                  <a:pt x="9861" y="8090"/>
                </a:lnTo>
                <a:lnTo>
                  <a:pt x="9904" y="7804"/>
                </a:lnTo>
                <a:lnTo>
                  <a:pt x="9904" y="7512"/>
                </a:lnTo>
                <a:lnTo>
                  <a:pt x="9861" y="7227"/>
                </a:lnTo>
                <a:lnTo>
                  <a:pt x="9688" y="7154"/>
                </a:lnTo>
                <a:lnTo>
                  <a:pt x="9511" y="7300"/>
                </a:lnTo>
                <a:lnTo>
                  <a:pt x="9338" y="7227"/>
                </a:lnTo>
                <a:lnTo>
                  <a:pt x="9164" y="6934"/>
                </a:lnTo>
                <a:lnTo>
                  <a:pt x="9078" y="6649"/>
                </a:lnTo>
                <a:lnTo>
                  <a:pt x="9121" y="6356"/>
                </a:lnTo>
                <a:lnTo>
                  <a:pt x="9078" y="6071"/>
                </a:lnTo>
                <a:lnTo>
                  <a:pt x="8987" y="5779"/>
                </a:lnTo>
                <a:lnTo>
                  <a:pt x="8944" y="5493"/>
                </a:lnTo>
                <a:lnTo>
                  <a:pt x="8987" y="5201"/>
                </a:lnTo>
                <a:lnTo>
                  <a:pt x="8987" y="4337"/>
                </a:lnTo>
                <a:lnTo>
                  <a:pt x="9121" y="4045"/>
                </a:lnTo>
                <a:lnTo>
                  <a:pt x="9208" y="3759"/>
                </a:lnTo>
                <a:lnTo>
                  <a:pt x="9208" y="3467"/>
                </a:lnTo>
                <a:lnTo>
                  <a:pt x="9121" y="3182"/>
                </a:lnTo>
                <a:lnTo>
                  <a:pt x="8944" y="3035"/>
                </a:lnTo>
                <a:lnTo>
                  <a:pt x="8771" y="2816"/>
                </a:lnTo>
                <a:lnTo>
                  <a:pt x="8598" y="2670"/>
                </a:lnTo>
                <a:lnTo>
                  <a:pt x="8247" y="2670"/>
                </a:lnTo>
                <a:lnTo>
                  <a:pt x="8117" y="2385"/>
                </a:lnTo>
                <a:lnTo>
                  <a:pt x="8247" y="2092"/>
                </a:lnTo>
                <a:lnTo>
                  <a:pt x="8204" y="1807"/>
                </a:lnTo>
                <a:lnTo>
                  <a:pt x="8247" y="1514"/>
                </a:lnTo>
                <a:lnTo>
                  <a:pt x="8334" y="1229"/>
                </a:lnTo>
                <a:lnTo>
                  <a:pt x="8117" y="1156"/>
                </a:lnTo>
                <a:lnTo>
                  <a:pt x="7940" y="1156"/>
                </a:lnTo>
                <a:lnTo>
                  <a:pt x="7724" y="1083"/>
                </a:lnTo>
                <a:lnTo>
                  <a:pt x="7594" y="797"/>
                </a:lnTo>
                <a:lnTo>
                  <a:pt x="7416" y="505"/>
                </a:lnTo>
                <a:lnTo>
                  <a:pt x="7070" y="359"/>
                </a:lnTo>
                <a:lnTo>
                  <a:pt x="7113" y="73"/>
                </a:lnTo>
                <a:lnTo>
                  <a:pt x="7287" y="0"/>
                </a:lnTo>
                <a:lnTo>
                  <a:pt x="7507" y="0"/>
                </a:lnTo>
                <a:lnTo>
                  <a:pt x="7594" y="292"/>
                </a:lnTo>
                <a:lnTo>
                  <a:pt x="7810" y="432"/>
                </a:lnTo>
                <a:lnTo>
                  <a:pt x="7988" y="432"/>
                </a:lnTo>
                <a:lnTo>
                  <a:pt x="8161" y="505"/>
                </a:lnTo>
                <a:lnTo>
                  <a:pt x="8377" y="578"/>
                </a:lnTo>
                <a:lnTo>
                  <a:pt x="8511" y="870"/>
                </a:lnTo>
                <a:lnTo>
                  <a:pt x="8511" y="1156"/>
                </a:lnTo>
                <a:lnTo>
                  <a:pt x="8684" y="1229"/>
                </a:lnTo>
                <a:lnTo>
                  <a:pt x="8814" y="1514"/>
                </a:lnTo>
                <a:lnTo>
                  <a:pt x="8987" y="1514"/>
                </a:lnTo>
                <a:lnTo>
                  <a:pt x="9208" y="1375"/>
                </a:lnTo>
                <a:lnTo>
                  <a:pt x="9424" y="1302"/>
                </a:lnTo>
                <a:lnTo>
                  <a:pt x="9601" y="1448"/>
                </a:lnTo>
                <a:lnTo>
                  <a:pt x="9601" y="1734"/>
                </a:lnTo>
                <a:lnTo>
                  <a:pt x="9511" y="2026"/>
                </a:lnTo>
                <a:lnTo>
                  <a:pt x="9511" y="2311"/>
                </a:lnTo>
                <a:lnTo>
                  <a:pt x="9645" y="2604"/>
                </a:lnTo>
                <a:lnTo>
                  <a:pt x="9818" y="2604"/>
                </a:lnTo>
                <a:lnTo>
                  <a:pt x="9991" y="2670"/>
                </a:lnTo>
                <a:lnTo>
                  <a:pt x="10168" y="2962"/>
                </a:lnTo>
                <a:lnTo>
                  <a:pt x="9948" y="3248"/>
                </a:lnTo>
                <a:lnTo>
                  <a:pt x="9775" y="3321"/>
                </a:lnTo>
                <a:lnTo>
                  <a:pt x="9688" y="3613"/>
                </a:lnTo>
                <a:lnTo>
                  <a:pt x="9688" y="3899"/>
                </a:lnTo>
                <a:lnTo>
                  <a:pt x="9601" y="4191"/>
                </a:lnTo>
                <a:lnTo>
                  <a:pt x="9467" y="4477"/>
                </a:lnTo>
                <a:lnTo>
                  <a:pt x="9121" y="4769"/>
                </a:lnTo>
                <a:lnTo>
                  <a:pt x="9078" y="5055"/>
                </a:lnTo>
                <a:lnTo>
                  <a:pt x="9078" y="5347"/>
                </a:lnTo>
                <a:lnTo>
                  <a:pt x="9121" y="5632"/>
                </a:lnTo>
                <a:lnTo>
                  <a:pt x="9294" y="5706"/>
                </a:lnTo>
                <a:lnTo>
                  <a:pt x="9467" y="5706"/>
                </a:lnTo>
                <a:lnTo>
                  <a:pt x="9645" y="5632"/>
                </a:lnTo>
                <a:lnTo>
                  <a:pt x="9991" y="6071"/>
                </a:lnTo>
                <a:lnTo>
                  <a:pt x="10168" y="5925"/>
                </a:lnTo>
                <a:lnTo>
                  <a:pt x="10212" y="5632"/>
                </a:lnTo>
                <a:lnTo>
                  <a:pt x="10212" y="4769"/>
                </a:lnTo>
                <a:lnTo>
                  <a:pt x="10385" y="4696"/>
                </a:lnTo>
                <a:lnTo>
                  <a:pt x="10562" y="4769"/>
                </a:lnTo>
                <a:lnTo>
                  <a:pt x="10735" y="4915"/>
                </a:lnTo>
                <a:lnTo>
                  <a:pt x="10908" y="4982"/>
                </a:lnTo>
                <a:lnTo>
                  <a:pt x="11086" y="4696"/>
                </a:lnTo>
                <a:lnTo>
                  <a:pt x="11129" y="4404"/>
                </a:lnTo>
                <a:lnTo>
                  <a:pt x="11129" y="4118"/>
                </a:lnTo>
                <a:lnTo>
                  <a:pt x="10951" y="3899"/>
                </a:lnTo>
                <a:lnTo>
                  <a:pt x="10778" y="3899"/>
                </a:lnTo>
                <a:lnTo>
                  <a:pt x="10605" y="3759"/>
                </a:lnTo>
                <a:lnTo>
                  <a:pt x="10514" y="3467"/>
                </a:lnTo>
                <a:lnTo>
                  <a:pt x="10514" y="2816"/>
                </a:lnTo>
                <a:lnTo>
                  <a:pt x="10428" y="2458"/>
                </a:lnTo>
                <a:lnTo>
                  <a:pt x="10385" y="2165"/>
                </a:lnTo>
                <a:lnTo>
                  <a:pt x="10562" y="2026"/>
                </a:lnTo>
                <a:lnTo>
                  <a:pt x="11086" y="2026"/>
                </a:lnTo>
                <a:lnTo>
                  <a:pt x="11259" y="2092"/>
                </a:lnTo>
                <a:lnTo>
                  <a:pt x="11432" y="1807"/>
                </a:lnTo>
                <a:lnTo>
                  <a:pt x="11562" y="1514"/>
                </a:lnTo>
                <a:lnTo>
                  <a:pt x="11739" y="1375"/>
                </a:lnTo>
                <a:lnTo>
                  <a:pt x="11912" y="1302"/>
                </a:lnTo>
                <a:lnTo>
                  <a:pt x="12089" y="1083"/>
                </a:lnTo>
                <a:lnTo>
                  <a:pt x="12262" y="937"/>
                </a:lnTo>
                <a:lnTo>
                  <a:pt x="12436" y="1083"/>
                </a:lnTo>
                <a:lnTo>
                  <a:pt x="12613" y="1302"/>
                </a:lnTo>
                <a:lnTo>
                  <a:pt x="12959" y="1156"/>
                </a:lnTo>
                <a:lnTo>
                  <a:pt x="13137" y="1083"/>
                </a:lnTo>
                <a:lnTo>
                  <a:pt x="13310" y="1302"/>
                </a:lnTo>
                <a:lnTo>
                  <a:pt x="13483" y="1448"/>
                </a:lnTo>
                <a:lnTo>
                  <a:pt x="13703" y="1375"/>
                </a:lnTo>
                <a:lnTo>
                  <a:pt x="13876" y="1302"/>
                </a:lnTo>
                <a:lnTo>
                  <a:pt x="14050" y="1448"/>
                </a:lnTo>
                <a:lnTo>
                  <a:pt x="14136" y="1734"/>
                </a:lnTo>
                <a:lnTo>
                  <a:pt x="14136" y="2026"/>
                </a:lnTo>
                <a:lnTo>
                  <a:pt x="14093" y="2311"/>
                </a:lnTo>
                <a:lnTo>
                  <a:pt x="13963" y="2604"/>
                </a:lnTo>
                <a:lnTo>
                  <a:pt x="13876" y="2889"/>
                </a:lnTo>
                <a:lnTo>
                  <a:pt x="13833" y="3182"/>
                </a:lnTo>
                <a:lnTo>
                  <a:pt x="13660" y="3394"/>
                </a:lnTo>
                <a:lnTo>
                  <a:pt x="13876" y="3613"/>
                </a:lnTo>
                <a:lnTo>
                  <a:pt x="14050" y="3686"/>
                </a:lnTo>
                <a:lnTo>
                  <a:pt x="14227" y="3759"/>
                </a:lnTo>
                <a:lnTo>
                  <a:pt x="14357" y="4045"/>
                </a:lnTo>
                <a:lnTo>
                  <a:pt x="14487" y="4337"/>
                </a:lnTo>
                <a:lnTo>
                  <a:pt x="14313" y="4477"/>
                </a:lnTo>
                <a:lnTo>
                  <a:pt x="13963" y="4477"/>
                </a:lnTo>
                <a:lnTo>
                  <a:pt x="13790" y="4696"/>
                </a:lnTo>
                <a:lnTo>
                  <a:pt x="13747" y="4982"/>
                </a:lnTo>
                <a:lnTo>
                  <a:pt x="13569" y="5201"/>
                </a:lnTo>
                <a:lnTo>
                  <a:pt x="12042" y="5201"/>
                </a:lnTo>
                <a:lnTo>
                  <a:pt x="11869" y="5347"/>
                </a:lnTo>
                <a:lnTo>
                  <a:pt x="11825" y="5632"/>
                </a:lnTo>
                <a:lnTo>
                  <a:pt x="12042" y="5852"/>
                </a:lnTo>
                <a:lnTo>
                  <a:pt x="12219" y="5852"/>
                </a:lnTo>
                <a:lnTo>
                  <a:pt x="12392" y="5779"/>
                </a:lnTo>
                <a:lnTo>
                  <a:pt x="12479" y="6071"/>
                </a:lnTo>
                <a:lnTo>
                  <a:pt x="12522" y="6356"/>
                </a:lnTo>
                <a:lnTo>
                  <a:pt x="12522" y="6715"/>
                </a:lnTo>
                <a:lnTo>
                  <a:pt x="12565" y="7007"/>
                </a:lnTo>
                <a:lnTo>
                  <a:pt x="12873" y="7007"/>
                </a:lnTo>
                <a:lnTo>
                  <a:pt x="13046" y="6934"/>
                </a:lnTo>
                <a:lnTo>
                  <a:pt x="13223" y="6861"/>
                </a:lnTo>
                <a:lnTo>
                  <a:pt x="13396" y="7007"/>
                </a:lnTo>
                <a:lnTo>
                  <a:pt x="13569" y="7007"/>
                </a:lnTo>
                <a:lnTo>
                  <a:pt x="13703" y="6715"/>
                </a:lnTo>
                <a:lnTo>
                  <a:pt x="13876" y="6576"/>
                </a:lnTo>
                <a:lnTo>
                  <a:pt x="14050" y="6430"/>
                </a:lnTo>
                <a:lnTo>
                  <a:pt x="14227" y="6283"/>
                </a:lnTo>
                <a:lnTo>
                  <a:pt x="14443" y="6356"/>
                </a:lnTo>
                <a:lnTo>
                  <a:pt x="14616" y="6649"/>
                </a:lnTo>
                <a:lnTo>
                  <a:pt x="14794" y="6861"/>
                </a:lnTo>
                <a:lnTo>
                  <a:pt x="15140" y="6861"/>
                </a:lnTo>
                <a:lnTo>
                  <a:pt x="15317" y="6715"/>
                </a:lnTo>
                <a:lnTo>
                  <a:pt x="15490" y="6649"/>
                </a:lnTo>
                <a:lnTo>
                  <a:pt x="15663" y="6649"/>
                </a:lnTo>
                <a:lnTo>
                  <a:pt x="15841" y="6715"/>
                </a:lnTo>
                <a:lnTo>
                  <a:pt x="15927" y="7080"/>
                </a:lnTo>
                <a:lnTo>
                  <a:pt x="15971" y="7366"/>
                </a:lnTo>
                <a:lnTo>
                  <a:pt x="15971" y="7658"/>
                </a:lnTo>
                <a:lnTo>
                  <a:pt x="15927" y="7944"/>
                </a:lnTo>
                <a:lnTo>
                  <a:pt x="16057" y="8236"/>
                </a:lnTo>
                <a:lnTo>
                  <a:pt x="16187" y="8522"/>
                </a:lnTo>
                <a:lnTo>
                  <a:pt x="16187" y="9173"/>
                </a:lnTo>
                <a:lnTo>
                  <a:pt x="16235" y="9465"/>
                </a:lnTo>
                <a:lnTo>
                  <a:pt x="16235" y="9751"/>
                </a:lnTo>
                <a:lnTo>
                  <a:pt x="16014" y="9897"/>
                </a:lnTo>
                <a:lnTo>
                  <a:pt x="15754" y="9970"/>
                </a:lnTo>
                <a:lnTo>
                  <a:pt x="15620" y="10255"/>
                </a:lnTo>
                <a:lnTo>
                  <a:pt x="15620" y="10548"/>
                </a:lnTo>
                <a:lnTo>
                  <a:pt x="15663" y="10833"/>
                </a:lnTo>
                <a:lnTo>
                  <a:pt x="15841" y="11052"/>
                </a:lnTo>
                <a:lnTo>
                  <a:pt x="16014" y="11199"/>
                </a:lnTo>
                <a:lnTo>
                  <a:pt x="16187" y="11125"/>
                </a:lnTo>
                <a:lnTo>
                  <a:pt x="16364" y="10979"/>
                </a:lnTo>
                <a:lnTo>
                  <a:pt x="16537" y="11052"/>
                </a:lnTo>
                <a:lnTo>
                  <a:pt x="16624" y="11345"/>
                </a:lnTo>
                <a:lnTo>
                  <a:pt x="16667" y="11630"/>
                </a:lnTo>
                <a:lnTo>
                  <a:pt x="16537" y="11923"/>
                </a:lnTo>
                <a:lnTo>
                  <a:pt x="16537" y="12208"/>
                </a:lnTo>
                <a:lnTo>
                  <a:pt x="16581" y="12567"/>
                </a:lnTo>
                <a:lnTo>
                  <a:pt x="16758" y="12640"/>
                </a:lnTo>
                <a:lnTo>
                  <a:pt x="16845" y="12932"/>
                </a:lnTo>
                <a:lnTo>
                  <a:pt x="17061" y="13078"/>
                </a:lnTo>
                <a:lnTo>
                  <a:pt x="17282" y="13078"/>
                </a:lnTo>
                <a:lnTo>
                  <a:pt x="17498" y="13005"/>
                </a:lnTo>
                <a:lnTo>
                  <a:pt x="17849" y="13005"/>
                </a:lnTo>
                <a:lnTo>
                  <a:pt x="17892" y="12713"/>
                </a:lnTo>
                <a:lnTo>
                  <a:pt x="17892" y="12427"/>
                </a:lnTo>
                <a:lnTo>
                  <a:pt x="18065" y="12135"/>
                </a:lnTo>
                <a:lnTo>
                  <a:pt x="18065" y="11849"/>
                </a:lnTo>
                <a:lnTo>
                  <a:pt x="18238" y="11630"/>
                </a:lnTo>
                <a:lnTo>
                  <a:pt x="18415" y="11411"/>
                </a:lnTo>
                <a:lnTo>
                  <a:pt x="18415" y="10833"/>
                </a:lnTo>
                <a:lnTo>
                  <a:pt x="18502" y="10548"/>
                </a:lnTo>
                <a:lnTo>
                  <a:pt x="18675" y="10401"/>
                </a:lnTo>
                <a:lnTo>
                  <a:pt x="18809" y="10767"/>
                </a:lnTo>
                <a:lnTo>
                  <a:pt x="18982" y="10979"/>
                </a:lnTo>
                <a:lnTo>
                  <a:pt x="19155" y="10906"/>
                </a:lnTo>
                <a:lnTo>
                  <a:pt x="19333" y="10833"/>
                </a:lnTo>
                <a:lnTo>
                  <a:pt x="19506" y="10906"/>
                </a:lnTo>
                <a:lnTo>
                  <a:pt x="19679" y="11052"/>
                </a:lnTo>
                <a:lnTo>
                  <a:pt x="19856" y="10833"/>
                </a:lnTo>
                <a:lnTo>
                  <a:pt x="19856" y="10548"/>
                </a:lnTo>
                <a:lnTo>
                  <a:pt x="19900" y="10255"/>
                </a:lnTo>
                <a:lnTo>
                  <a:pt x="20073" y="10116"/>
                </a:lnTo>
                <a:lnTo>
                  <a:pt x="20246" y="10116"/>
                </a:lnTo>
                <a:lnTo>
                  <a:pt x="20337" y="9824"/>
                </a:lnTo>
                <a:lnTo>
                  <a:pt x="20337" y="9538"/>
                </a:lnTo>
                <a:lnTo>
                  <a:pt x="20423" y="9246"/>
                </a:lnTo>
                <a:lnTo>
                  <a:pt x="20596" y="9033"/>
                </a:lnTo>
                <a:lnTo>
                  <a:pt x="20769" y="8960"/>
                </a:lnTo>
                <a:lnTo>
                  <a:pt x="20947" y="8960"/>
                </a:lnTo>
                <a:lnTo>
                  <a:pt x="21120" y="8741"/>
                </a:lnTo>
                <a:lnTo>
                  <a:pt x="21293" y="8668"/>
                </a:lnTo>
                <a:lnTo>
                  <a:pt x="21470" y="8668"/>
                </a:lnTo>
                <a:lnTo>
                  <a:pt x="21600" y="9033"/>
                </a:lnTo>
                <a:lnTo>
                  <a:pt x="21600" y="10189"/>
                </a:lnTo>
                <a:lnTo>
                  <a:pt x="21470" y="10475"/>
                </a:lnTo>
                <a:lnTo>
                  <a:pt x="21293" y="10401"/>
                </a:lnTo>
                <a:lnTo>
                  <a:pt x="21120" y="10255"/>
                </a:lnTo>
                <a:lnTo>
                  <a:pt x="20947" y="10328"/>
                </a:lnTo>
                <a:lnTo>
                  <a:pt x="20812" y="10621"/>
                </a:lnTo>
                <a:lnTo>
                  <a:pt x="20639" y="10833"/>
                </a:lnTo>
                <a:lnTo>
                  <a:pt x="20553" y="11125"/>
                </a:lnTo>
                <a:lnTo>
                  <a:pt x="20553" y="11411"/>
                </a:lnTo>
                <a:lnTo>
                  <a:pt x="20466" y="11703"/>
                </a:lnTo>
                <a:lnTo>
                  <a:pt x="20337" y="11989"/>
                </a:lnTo>
                <a:lnTo>
                  <a:pt x="20159" y="12281"/>
                </a:lnTo>
                <a:lnTo>
                  <a:pt x="20073" y="12567"/>
                </a:lnTo>
                <a:lnTo>
                  <a:pt x="20073" y="12859"/>
                </a:lnTo>
                <a:lnTo>
                  <a:pt x="19900" y="12859"/>
                </a:lnTo>
                <a:lnTo>
                  <a:pt x="19813" y="13218"/>
                </a:lnTo>
                <a:lnTo>
                  <a:pt x="19813" y="13796"/>
                </a:lnTo>
                <a:lnTo>
                  <a:pt x="19722" y="14088"/>
                </a:lnTo>
                <a:lnTo>
                  <a:pt x="19549" y="14161"/>
                </a:lnTo>
                <a:lnTo>
                  <a:pt x="19376" y="14161"/>
                </a:lnTo>
                <a:lnTo>
                  <a:pt x="19199" y="14234"/>
                </a:lnTo>
                <a:lnTo>
                  <a:pt x="19112" y="14520"/>
                </a:lnTo>
                <a:lnTo>
                  <a:pt x="18939" y="14739"/>
                </a:lnTo>
                <a:lnTo>
                  <a:pt x="18939" y="15390"/>
                </a:lnTo>
                <a:lnTo>
                  <a:pt x="18809" y="15675"/>
                </a:lnTo>
                <a:lnTo>
                  <a:pt x="18632" y="16041"/>
                </a:lnTo>
                <a:lnTo>
                  <a:pt x="18632" y="16399"/>
                </a:lnTo>
                <a:lnTo>
                  <a:pt x="18459" y="16545"/>
                </a:lnTo>
                <a:lnTo>
                  <a:pt x="17935" y="16545"/>
                </a:lnTo>
                <a:lnTo>
                  <a:pt x="17762" y="16618"/>
                </a:lnTo>
                <a:lnTo>
                  <a:pt x="17585" y="16685"/>
                </a:lnTo>
                <a:lnTo>
                  <a:pt x="17412" y="16545"/>
                </a:lnTo>
                <a:lnTo>
                  <a:pt x="17238" y="16326"/>
                </a:lnTo>
                <a:lnTo>
                  <a:pt x="16888" y="16326"/>
                </a:lnTo>
                <a:lnTo>
                  <a:pt x="16667" y="16472"/>
                </a:lnTo>
                <a:lnTo>
                  <a:pt x="16321" y="16326"/>
                </a:lnTo>
                <a:lnTo>
                  <a:pt x="16187" y="16904"/>
                </a:lnTo>
                <a:lnTo>
                  <a:pt x="16014" y="17123"/>
                </a:lnTo>
                <a:lnTo>
                  <a:pt x="15841" y="17123"/>
                </a:lnTo>
                <a:lnTo>
                  <a:pt x="15798" y="16831"/>
                </a:lnTo>
                <a:lnTo>
                  <a:pt x="15841" y="16545"/>
                </a:lnTo>
                <a:lnTo>
                  <a:pt x="15841" y="15968"/>
                </a:lnTo>
                <a:lnTo>
                  <a:pt x="15447" y="15675"/>
                </a:lnTo>
                <a:lnTo>
                  <a:pt x="15404" y="15390"/>
                </a:lnTo>
                <a:lnTo>
                  <a:pt x="15447" y="15097"/>
                </a:lnTo>
                <a:lnTo>
                  <a:pt x="15534" y="14812"/>
                </a:lnTo>
                <a:lnTo>
                  <a:pt x="15577" y="14446"/>
                </a:lnTo>
                <a:lnTo>
                  <a:pt x="15577" y="14088"/>
                </a:lnTo>
                <a:lnTo>
                  <a:pt x="15534" y="13796"/>
                </a:lnTo>
                <a:lnTo>
                  <a:pt x="15490" y="13437"/>
                </a:lnTo>
                <a:lnTo>
                  <a:pt x="15490" y="13145"/>
                </a:lnTo>
                <a:lnTo>
                  <a:pt x="15361" y="12859"/>
                </a:lnTo>
                <a:lnTo>
                  <a:pt x="15274" y="12567"/>
                </a:lnTo>
                <a:lnTo>
                  <a:pt x="15361" y="12281"/>
                </a:lnTo>
                <a:lnTo>
                  <a:pt x="15447" y="11989"/>
                </a:lnTo>
                <a:lnTo>
                  <a:pt x="15490" y="11703"/>
                </a:lnTo>
                <a:lnTo>
                  <a:pt x="15447" y="11125"/>
                </a:lnTo>
                <a:lnTo>
                  <a:pt x="15447" y="10833"/>
                </a:lnTo>
                <a:lnTo>
                  <a:pt x="15404" y="10475"/>
                </a:lnTo>
                <a:lnTo>
                  <a:pt x="15231" y="10255"/>
                </a:lnTo>
                <a:lnTo>
                  <a:pt x="15010" y="10401"/>
                </a:lnTo>
                <a:lnTo>
                  <a:pt x="14837" y="10548"/>
                </a:lnTo>
                <a:lnTo>
                  <a:pt x="14664" y="10548"/>
                </a:lnTo>
                <a:lnTo>
                  <a:pt x="14487" y="10401"/>
                </a:lnTo>
                <a:lnTo>
                  <a:pt x="14313" y="10255"/>
                </a:lnTo>
                <a:lnTo>
                  <a:pt x="14136" y="10475"/>
                </a:lnTo>
                <a:lnTo>
                  <a:pt x="14006" y="10767"/>
                </a:lnTo>
                <a:lnTo>
                  <a:pt x="13833" y="10833"/>
                </a:lnTo>
                <a:lnTo>
                  <a:pt x="13612" y="10694"/>
                </a:lnTo>
                <a:lnTo>
                  <a:pt x="13439" y="10621"/>
                </a:lnTo>
                <a:lnTo>
                  <a:pt x="13266" y="10906"/>
                </a:lnTo>
                <a:lnTo>
                  <a:pt x="13180" y="11199"/>
                </a:lnTo>
                <a:lnTo>
                  <a:pt x="13089" y="11484"/>
                </a:lnTo>
                <a:lnTo>
                  <a:pt x="13002" y="11776"/>
                </a:lnTo>
                <a:lnTo>
                  <a:pt x="12959" y="12062"/>
                </a:lnTo>
                <a:lnTo>
                  <a:pt x="12565" y="12062"/>
                </a:lnTo>
                <a:lnTo>
                  <a:pt x="12522" y="11776"/>
                </a:lnTo>
                <a:lnTo>
                  <a:pt x="12565" y="11484"/>
                </a:lnTo>
                <a:lnTo>
                  <a:pt x="12565" y="11199"/>
                </a:lnTo>
                <a:lnTo>
                  <a:pt x="12219" y="11052"/>
                </a:lnTo>
                <a:lnTo>
                  <a:pt x="12176" y="10694"/>
                </a:lnTo>
                <a:lnTo>
                  <a:pt x="12219" y="10401"/>
                </a:lnTo>
                <a:lnTo>
                  <a:pt x="12219" y="9751"/>
                </a:lnTo>
                <a:lnTo>
                  <a:pt x="12262" y="9465"/>
                </a:lnTo>
                <a:lnTo>
                  <a:pt x="12262" y="9173"/>
                </a:lnTo>
                <a:lnTo>
                  <a:pt x="12089" y="9033"/>
                </a:lnTo>
                <a:lnTo>
                  <a:pt x="11912" y="8887"/>
                </a:lnTo>
                <a:lnTo>
                  <a:pt x="11518" y="8887"/>
                </a:lnTo>
                <a:lnTo>
                  <a:pt x="11345" y="8668"/>
                </a:lnTo>
                <a:lnTo>
                  <a:pt x="11172" y="8595"/>
                </a:lnTo>
                <a:lnTo>
                  <a:pt x="10908" y="8595"/>
                </a:lnTo>
                <a:lnTo>
                  <a:pt x="10778" y="8887"/>
                </a:lnTo>
                <a:lnTo>
                  <a:pt x="10605" y="9173"/>
                </a:lnTo>
                <a:lnTo>
                  <a:pt x="10605" y="9751"/>
                </a:lnTo>
                <a:lnTo>
                  <a:pt x="10428" y="10043"/>
                </a:lnTo>
                <a:lnTo>
                  <a:pt x="10385" y="10328"/>
                </a:lnTo>
                <a:lnTo>
                  <a:pt x="10212" y="10401"/>
                </a:lnTo>
                <a:lnTo>
                  <a:pt x="10038" y="10328"/>
                </a:lnTo>
                <a:lnTo>
                  <a:pt x="9861" y="10475"/>
                </a:lnTo>
                <a:lnTo>
                  <a:pt x="9688" y="10621"/>
                </a:lnTo>
                <a:lnTo>
                  <a:pt x="9645" y="10979"/>
                </a:lnTo>
                <a:lnTo>
                  <a:pt x="9688" y="11272"/>
                </a:lnTo>
                <a:lnTo>
                  <a:pt x="9688" y="11557"/>
                </a:lnTo>
                <a:lnTo>
                  <a:pt x="9601" y="11849"/>
                </a:lnTo>
                <a:lnTo>
                  <a:pt x="9467" y="12135"/>
                </a:lnTo>
                <a:lnTo>
                  <a:pt x="9424" y="12427"/>
                </a:lnTo>
                <a:lnTo>
                  <a:pt x="9381" y="12713"/>
                </a:lnTo>
                <a:lnTo>
                  <a:pt x="9381" y="13005"/>
                </a:lnTo>
                <a:lnTo>
                  <a:pt x="9338" y="13291"/>
                </a:lnTo>
                <a:lnTo>
                  <a:pt x="9208" y="13583"/>
                </a:lnTo>
                <a:lnTo>
                  <a:pt x="9035" y="13869"/>
                </a:lnTo>
                <a:lnTo>
                  <a:pt x="8857" y="13869"/>
                </a:lnTo>
                <a:lnTo>
                  <a:pt x="8684" y="13796"/>
                </a:lnTo>
                <a:lnTo>
                  <a:pt x="8511" y="13942"/>
                </a:lnTo>
                <a:lnTo>
                  <a:pt x="8334" y="14234"/>
                </a:lnTo>
                <a:lnTo>
                  <a:pt x="8204" y="14593"/>
                </a:lnTo>
                <a:lnTo>
                  <a:pt x="8204" y="15463"/>
                </a:lnTo>
                <a:lnTo>
                  <a:pt x="8161" y="15748"/>
                </a:lnTo>
                <a:lnTo>
                  <a:pt x="8290" y="16041"/>
                </a:lnTo>
                <a:lnTo>
                  <a:pt x="8463" y="16253"/>
                </a:lnTo>
                <a:lnTo>
                  <a:pt x="8511" y="16545"/>
                </a:lnTo>
                <a:lnTo>
                  <a:pt x="8420" y="16831"/>
                </a:lnTo>
                <a:lnTo>
                  <a:pt x="8334" y="17196"/>
                </a:lnTo>
                <a:lnTo>
                  <a:pt x="8117" y="17336"/>
                </a:lnTo>
                <a:lnTo>
                  <a:pt x="7940" y="17336"/>
                </a:lnTo>
                <a:lnTo>
                  <a:pt x="7767" y="17555"/>
                </a:lnTo>
                <a:lnTo>
                  <a:pt x="7416" y="17555"/>
                </a:lnTo>
                <a:lnTo>
                  <a:pt x="7243" y="17409"/>
                </a:lnTo>
                <a:lnTo>
                  <a:pt x="7070" y="17409"/>
                </a:lnTo>
                <a:lnTo>
                  <a:pt x="6893" y="17555"/>
                </a:lnTo>
                <a:lnTo>
                  <a:pt x="6720" y="17196"/>
                </a:lnTo>
                <a:lnTo>
                  <a:pt x="6676" y="16904"/>
                </a:lnTo>
                <a:lnTo>
                  <a:pt x="6460" y="16904"/>
                </a:lnTo>
                <a:lnTo>
                  <a:pt x="6369" y="16618"/>
                </a:lnTo>
                <a:lnTo>
                  <a:pt x="6023" y="16180"/>
                </a:lnTo>
                <a:lnTo>
                  <a:pt x="5846" y="16180"/>
                </a:lnTo>
                <a:lnTo>
                  <a:pt x="5673" y="16107"/>
                </a:lnTo>
                <a:lnTo>
                  <a:pt x="5500" y="16041"/>
                </a:lnTo>
                <a:lnTo>
                  <a:pt x="5279" y="16326"/>
                </a:lnTo>
                <a:lnTo>
                  <a:pt x="5365" y="16041"/>
                </a:lnTo>
              </a:path>
            </a:pathLst>
          </a:custGeom>
          <a:solidFill>
            <a:srgbClr val="585858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42" name="Freeform 9"/>
          <p:cNvSpPr/>
          <p:nvPr/>
        </p:nvSpPr>
        <p:spPr>
          <a:xfrm>
            <a:off x="839787" y="817562"/>
            <a:ext cx="1065214" cy="958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4" y="0"/>
                </a:moveTo>
                <a:lnTo>
                  <a:pt x="4957" y="1574"/>
                </a:lnTo>
                <a:lnTo>
                  <a:pt x="5408" y="2611"/>
                </a:lnTo>
                <a:lnTo>
                  <a:pt x="5408" y="4685"/>
                </a:lnTo>
                <a:lnTo>
                  <a:pt x="5601" y="5722"/>
                </a:lnTo>
                <a:lnTo>
                  <a:pt x="5827" y="6759"/>
                </a:lnTo>
                <a:lnTo>
                  <a:pt x="6470" y="8082"/>
                </a:lnTo>
                <a:lnTo>
                  <a:pt x="6470" y="9370"/>
                </a:lnTo>
                <a:lnTo>
                  <a:pt x="6921" y="11444"/>
                </a:lnTo>
                <a:lnTo>
                  <a:pt x="7114" y="12481"/>
                </a:lnTo>
                <a:lnTo>
                  <a:pt x="7114" y="13804"/>
                </a:lnTo>
                <a:lnTo>
                  <a:pt x="7339" y="14841"/>
                </a:lnTo>
                <a:lnTo>
                  <a:pt x="7339" y="15878"/>
                </a:lnTo>
                <a:lnTo>
                  <a:pt x="7114" y="16915"/>
                </a:lnTo>
                <a:lnTo>
                  <a:pt x="7339" y="17952"/>
                </a:lnTo>
                <a:lnTo>
                  <a:pt x="6470" y="18739"/>
                </a:lnTo>
                <a:lnTo>
                  <a:pt x="5601" y="17702"/>
                </a:lnTo>
                <a:lnTo>
                  <a:pt x="5183" y="16665"/>
                </a:lnTo>
                <a:lnTo>
                  <a:pt x="4314" y="15628"/>
                </a:lnTo>
                <a:lnTo>
                  <a:pt x="2607" y="15628"/>
                </a:lnTo>
                <a:lnTo>
                  <a:pt x="1738" y="15091"/>
                </a:lnTo>
                <a:lnTo>
                  <a:pt x="869" y="14591"/>
                </a:lnTo>
                <a:lnTo>
                  <a:pt x="0" y="14591"/>
                </a:lnTo>
                <a:lnTo>
                  <a:pt x="869" y="15091"/>
                </a:lnTo>
                <a:lnTo>
                  <a:pt x="1738" y="16128"/>
                </a:lnTo>
                <a:lnTo>
                  <a:pt x="2607" y="16128"/>
                </a:lnTo>
                <a:lnTo>
                  <a:pt x="3444" y="16379"/>
                </a:lnTo>
                <a:lnTo>
                  <a:pt x="4314" y="16379"/>
                </a:lnTo>
                <a:lnTo>
                  <a:pt x="4764" y="17452"/>
                </a:lnTo>
                <a:lnTo>
                  <a:pt x="5408" y="18489"/>
                </a:lnTo>
                <a:lnTo>
                  <a:pt x="5827" y="19526"/>
                </a:lnTo>
                <a:lnTo>
                  <a:pt x="6696" y="19526"/>
                </a:lnTo>
                <a:lnTo>
                  <a:pt x="7565" y="18989"/>
                </a:lnTo>
                <a:lnTo>
                  <a:pt x="8434" y="18739"/>
                </a:lnTo>
                <a:lnTo>
                  <a:pt x="9303" y="19526"/>
                </a:lnTo>
                <a:lnTo>
                  <a:pt x="10140" y="20026"/>
                </a:lnTo>
                <a:lnTo>
                  <a:pt x="11009" y="20813"/>
                </a:lnTo>
                <a:lnTo>
                  <a:pt x="11878" y="21350"/>
                </a:lnTo>
                <a:lnTo>
                  <a:pt x="13810" y="21350"/>
                </a:lnTo>
                <a:lnTo>
                  <a:pt x="15548" y="21600"/>
                </a:lnTo>
                <a:lnTo>
                  <a:pt x="16417" y="21600"/>
                </a:lnTo>
                <a:lnTo>
                  <a:pt x="17512" y="21064"/>
                </a:lnTo>
                <a:lnTo>
                  <a:pt x="18349" y="21064"/>
                </a:lnTo>
                <a:lnTo>
                  <a:pt x="19443" y="20813"/>
                </a:lnTo>
                <a:lnTo>
                  <a:pt x="20506" y="20563"/>
                </a:lnTo>
                <a:lnTo>
                  <a:pt x="21600" y="20313"/>
                </a:lnTo>
                <a:lnTo>
                  <a:pt x="19443" y="20313"/>
                </a:lnTo>
                <a:lnTo>
                  <a:pt x="18156" y="20563"/>
                </a:lnTo>
                <a:lnTo>
                  <a:pt x="12973" y="20563"/>
                </a:lnTo>
                <a:lnTo>
                  <a:pt x="12104" y="20313"/>
                </a:lnTo>
                <a:lnTo>
                  <a:pt x="10365" y="18739"/>
                </a:lnTo>
                <a:lnTo>
                  <a:pt x="9496" y="18739"/>
                </a:lnTo>
                <a:lnTo>
                  <a:pt x="8627" y="18203"/>
                </a:lnTo>
                <a:lnTo>
                  <a:pt x="7983" y="17166"/>
                </a:lnTo>
                <a:lnTo>
                  <a:pt x="8209" y="16128"/>
                </a:lnTo>
                <a:lnTo>
                  <a:pt x="8209" y="13017"/>
                </a:lnTo>
                <a:lnTo>
                  <a:pt x="7983" y="11694"/>
                </a:lnTo>
                <a:lnTo>
                  <a:pt x="7983" y="10657"/>
                </a:lnTo>
                <a:lnTo>
                  <a:pt x="7790" y="9620"/>
                </a:lnTo>
                <a:lnTo>
                  <a:pt x="7339" y="8583"/>
                </a:lnTo>
                <a:lnTo>
                  <a:pt x="7339" y="7546"/>
                </a:lnTo>
                <a:lnTo>
                  <a:pt x="7114" y="6258"/>
                </a:lnTo>
                <a:lnTo>
                  <a:pt x="6470" y="5221"/>
                </a:lnTo>
                <a:lnTo>
                  <a:pt x="5183" y="4935"/>
                </a:lnTo>
                <a:lnTo>
                  <a:pt x="4539" y="3898"/>
                </a:lnTo>
                <a:lnTo>
                  <a:pt x="5183" y="2861"/>
                </a:lnTo>
                <a:lnTo>
                  <a:pt x="5183" y="1824"/>
                </a:lnTo>
                <a:lnTo>
                  <a:pt x="4539" y="787"/>
                </a:lnTo>
                <a:lnTo>
                  <a:pt x="4314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43" name="Freeform 10"/>
          <p:cNvSpPr/>
          <p:nvPr/>
        </p:nvSpPr>
        <p:spPr>
          <a:xfrm>
            <a:off x="796924" y="600074"/>
            <a:ext cx="1801814" cy="403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6" y="0"/>
                </a:moveTo>
                <a:lnTo>
                  <a:pt x="21219" y="247"/>
                </a:lnTo>
                <a:lnTo>
                  <a:pt x="21467" y="493"/>
                </a:lnTo>
                <a:lnTo>
                  <a:pt x="21353" y="740"/>
                </a:lnTo>
                <a:lnTo>
                  <a:pt x="21086" y="987"/>
                </a:lnTo>
                <a:lnTo>
                  <a:pt x="20839" y="1234"/>
                </a:lnTo>
                <a:lnTo>
                  <a:pt x="20706" y="1540"/>
                </a:lnTo>
                <a:lnTo>
                  <a:pt x="20839" y="1787"/>
                </a:lnTo>
                <a:lnTo>
                  <a:pt x="20572" y="2033"/>
                </a:lnTo>
                <a:lnTo>
                  <a:pt x="20059" y="2220"/>
                </a:lnTo>
                <a:lnTo>
                  <a:pt x="20059" y="2714"/>
                </a:lnTo>
                <a:lnTo>
                  <a:pt x="19297" y="2714"/>
                </a:lnTo>
                <a:lnTo>
                  <a:pt x="19430" y="2961"/>
                </a:lnTo>
                <a:lnTo>
                  <a:pt x="19430" y="3207"/>
                </a:lnTo>
                <a:lnTo>
                  <a:pt x="19678" y="3454"/>
                </a:lnTo>
                <a:lnTo>
                  <a:pt x="19944" y="3701"/>
                </a:lnTo>
                <a:lnTo>
                  <a:pt x="20325" y="3947"/>
                </a:lnTo>
                <a:lnTo>
                  <a:pt x="20458" y="4194"/>
                </a:lnTo>
                <a:lnTo>
                  <a:pt x="20458" y="4688"/>
                </a:lnTo>
                <a:lnTo>
                  <a:pt x="20059" y="4934"/>
                </a:lnTo>
                <a:lnTo>
                  <a:pt x="20059" y="5428"/>
                </a:lnTo>
                <a:lnTo>
                  <a:pt x="19944" y="5674"/>
                </a:lnTo>
                <a:lnTo>
                  <a:pt x="19944" y="5921"/>
                </a:lnTo>
                <a:lnTo>
                  <a:pt x="19811" y="6168"/>
                </a:lnTo>
                <a:lnTo>
                  <a:pt x="19564" y="6414"/>
                </a:lnTo>
                <a:lnTo>
                  <a:pt x="19430" y="6661"/>
                </a:lnTo>
                <a:lnTo>
                  <a:pt x="18669" y="6848"/>
                </a:lnTo>
                <a:lnTo>
                  <a:pt x="18155" y="7095"/>
                </a:lnTo>
                <a:lnTo>
                  <a:pt x="17889" y="7588"/>
                </a:lnTo>
                <a:lnTo>
                  <a:pt x="17642" y="7835"/>
                </a:lnTo>
                <a:lnTo>
                  <a:pt x="17375" y="8329"/>
                </a:lnTo>
                <a:lnTo>
                  <a:pt x="17261" y="8575"/>
                </a:lnTo>
                <a:lnTo>
                  <a:pt x="16747" y="8822"/>
                </a:lnTo>
                <a:lnTo>
                  <a:pt x="16614" y="9069"/>
                </a:lnTo>
                <a:lnTo>
                  <a:pt x="16367" y="9384"/>
                </a:lnTo>
                <a:lnTo>
                  <a:pt x="16233" y="9630"/>
                </a:lnTo>
                <a:lnTo>
                  <a:pt x="15967" y="9877"/>
                </a:lnTo>
                <a:lnTo>
                  <a:pt x="15472" y="10370"/>
                </a:lnTo>
                <a:lnTo>
                  <a:pt x="15072" y="10617"/>
                </a:lnTo>
                <a:lnTo>
                  <a:pt x="14692" y="10864"/>
                </a:lnTo>
                <a:lnTo>
                  <a:pt x="14178" y="11051"/>
                </a:lnTo>
                <a:lnTo>
                  <a:pt x="13683" y="11170"/>
                </a:lnTo>
                <a:lnTo>
                  <a:pt x="13169" y="11230"/>
                </a:lnTo>
                <a:lnTo>
                  <a:pt x="12656" y="11298"/>
                </a:lnTo>
                <a:lnTo>
                  <a:pt x="12142" y="11298"/>
                </a:lnTo>
                <a:lnTo>
                  <a:pt x="11628" y="11230"/>
                </a:lnTo>
                <a:lnTo>
                  <a:pt x="8564" y="11230"/>
                </a:lnTo>
                <a:lnTo>
                  <a:pt x="8050" y="11476"/>
                </a:lnTo>
                <a:lnTo>
                  <a:pt x="7536" y="11604"/>
                </a:lnTo>
                <a:lnTo>
                  <a:pt x="6014" y="10617"/>
                </a:lnTo>
                <a:lnTo>
                  <a:pt x="5500" y="10489"/>
                </a:lnTo>
                <a:lnTo>
                  <a:pt x="4986" y="10370"/>
                </a:lnTo>
                <a:lnTo>
                  <a:pt x="4472" y="10124"/>
                </a:lnTo>
                <a:lnTo>
                  <a:pt x="3958" y="9996"/>
                </a:lnTo>
                <a:lnTo>
                  <a:pt x="3445" y="9937"/>
                </a:lnTo>
                <a:lnTo>
                  <a:pt x="2931" y="9937"/>
                </a:lnTo>
                <a:lnTo>
                  <a:pt x="2436" y="9996"/>
                </a:lnTo>
                <a:lnTo>
                  <a:pt x="1408" y="9996"/>
                </a:lnTo>
                <a:lnTo>
                  <a:pt x="761" y="9937"/>
                </a:lnTo>
                <a:lnTo>
                  <a:pt x="247" y="9877"/>
                </a:lnTo>
                <a:lnTo>
                  <a:pt x="761" y="10056"/>
                </a:lnTo>
                <a:lnTo>
                  <a:pt x="1408" y="10183"/>
                </a:lnTo>
                <a:lnTo>
                  <a:pt x="1922" y="10183"/>
                </a:lnTo>
                <a:lnTo>
                  <a:pt x="2036" y="10430"/>
                </a:lnTo>
                <a:lnTo>
                  <a:pt x="2683" y="10549"/>
                </a:lnTo>
                <a:lnTo>
                  <a:pt x="3711" y="10804"/>
                </a:lnTo>
                <a:lnTo>
                  <a:pt x="4225" y="11051"/>
                </a:lnTo>
                <a:lnTo>
                  <a:pt x="4472" y="11298"/>
                </a:lnTo>
                <a:lnTo>
                  <a:pt x="5119" y="11476"/>
                </a:lnTo>
                <a:lnTo>
                  <a:pt x="5633" y="11476"/>
                </a:lnTo>
                <a:lnTo>
                  <a:pt x="6128" y="11604"/>
                </a:lnTo>
                <a:lnTo>
                  <a:pt x="6642" y="11791"/>
                </a:lnTo>
                <a:lnTo>
                  <a:pt x="7022" y="12038"/>
                </a:lnTo>
                <a:lnTo>
                  <a:pt x="7156" y="12285"/>
                </a:lnTo>
                <a:lnTo>
                  <a:pt x="7022" y="12531"/>
                </a:lnTo>
                <a:lnTo>
                  <a:pt x="6775" y="13025"/>
                </a:lnTo>
                <a:lnTo>
                  <a:pt x="6775" y="14131"/>
                </a:lnTo>
                <a:lnTo>
                  <a:pt x="6642" y="14377"/>
                </a:lnTo>
                <a:lnTo>
                  <a:pt x="6128" y="14624"/>
                </a:lnTo>
                <a:lnTo>
                  <a:pt x="5881" y="14871"/>
                </a:lnTo>
                <a:lnTo>
                  <a:pt x="5881" y="15186"/>
                </a:lnTo>
                <a:lnTo>
                  <a:pt x="5633" y="15492"/>
                </a:lnTo>
                <a:lnTo>
                  <a:pt x="5233" y="15798"/>
                </a:lnTo>
                <a:lnTo>
                  <a:pt x="4986" y="16045"/>
                </a:lnTo>
                <a:lnTo>
                  <a:pt x="4853" y="16291"/>
                </a:lnTo>
                <a:lnTo>
                  <a:pt x="4472" y="16598"/>
                </a:lnTo>
                <a:lnTo>
                  <a:pt x="4092" y="16912"/>
                </a:lnTo>
                <a:lnTo>
                  <a:pt x="3711" y="17219"/>
                </a:lnTo>
                <a:lnTo>
                  <a:pt x="3330" y="17465"/>
                </a:lnTo>
                <a:lnTo>
                  <a:pt x="3064" y="17959"/>
                </a:lnTo>
                <a:lnTo>
                  <a:pt x="2931" y="18265"/>
                </a:lnTo>
                <a:lnTo>
                  <a:pt x="2817" y="18580"/>
                </a:lnTo>
                <a:lnTo>
                  <a:pt x="2550" y="18827"/>
                </a:lnTo>
                <a:lnTo>
                  <a:pt x="2303" y="19073"/>
                </a:lnTo>
                <a:lnTo>
                  <a:pt x="2036" y="19320"/>
                </a:lnTo>
                <a:lnTo>
                  <a:pt x="1275" y="19813"/>
                </a:lnTo>
                <a:lnTo>
                  <a:pt x="1142" y="20060"/>
                </a:lnTo>
                <a:lnTo>
                  <a:pt x="894" y="20307"/>
                </a:lnTo>
                <a:lnTo>
                  <a:pt x="761" y="20554"/>
                </a:lnTo>
                <a:lnTo>
                  <a:pt x="514" y="20860"/>
                </a:lnTo>
                <a:lnTo>
                  <a:pt x="247" y="21353"/>
                </a:lnTo>
                <a:lnTo>
                  <a:pt x="0" y="21600"/>
                </a:lnTo>
                <a:lnTo>
                  <a:pt x="381" y="21353"/>
                </a:lnTo>
                <a:lnTo>
                  <a:pt x="647" y="21107"/>
                </a:lnTo>
                <a:lnTo>
                  <a:pt x="1028" y="20800"/>
                </a:lnTo>
                <a:lnTo>
                  <a:pt x="1275" y="20554"/>
                </a:lnTo>
                <a:lnTo>
                  <a:pt x="1541" y="20307"/>
                </a:lnTo>
                <a:lnTo>
                  <a:pt x="2036" y="19813"/>
                </a:lnTo>
                <a:lnTo>
                  <a:pt x="2436" y="19567"/>
                </a:lnTo>
                <a:lnTo>
                  <a:pt x="3197" y="19073"/>
                </a:lnTo>
                <a:lnTo>
                  <a:pt x="3330" y="18827"/>
                </a:lnTo>
                <a:lnTo>
                  <a:pt x="3578" y="18512"/>
                </a:lnTo>
                <a:lnTo>
                  <a:pt x="3825" y="18265"/>
                </a:lnTo>
                <a:lnTo>
                  <a:pt x="4092" y="18018"/>
                </a:lnTo>
                <a:lnTo>
                  <a:pt x="4225" y="17525"/>
                </a:lnTo>
                <a:lnTo>
                  <a:pt x="4472" y="17278"/>
                </a:lnTo>
                <a:lnTo>
                  <a:pt x="4605" y="17032"/>
                </a:lnTo>
                <a:lnTo>
                  <a:pt x="5119" y="16785"/>
                </a:lnTo>
                <a:lnTo>
                  <a:pt x="5633" y="16598"/>
                </a:lnTo>
                <a:lnTo>
                  <a:pt x="5881" y="16351"/>
                </a:lnTo>
                <a:lnTo>
                  <a:pt x="6014" y="16045"/>
                </a:lnTo>
                <a:lnTo>
                  <a:pt x="6261" y="15798"/>
                </a:lnTo>
                <a:lnTo>
                  <a:pt x="6775" y="15551"/>
                </a:lnTo>
                <a:lnTo>
                  <a:pt x="7289" y="15245"/>
                </a:lnTo>
                <a:lnTo>
                  <a:pt x="7669" y="14998"/>
                </a:lnTo>
                <a:lnTo>
                  <a:pt x="7917" y="14752"/>
                </a:lnTo>
                <a:lnTo>
                  <a:pt x="8050" y="14505"/>
                </a:lnTo>
                <a:lnTo>
                  <a:pt x="8183" y="14190"/>
                </a:lnTo>
                <a:lnTo>
                  <a:pt x="8183" y="13697"/>
                </a:lnTo>
                <a:lnTo>
                  <a:pt x="8050" y="13450"/>
                </a:lnTo>
                <a:lnTo>
                  <a:pt x="8050" y="12710"/>
                </a:lnTo>
                <a:lnTo>
                  <a:pt x="8431" y="12463"/>
                </a:lnTo>
                <a:lnTo>
                  <a:pt x="8944" y="12404"/>
                </a:lnTo>
                <a:lnTo>
                  <a:pt x="9458" y="12285"/>
                </a:lnTo>
                <a:lnTo>
                  <a:pt x="9972" y="12216"/>
                </a:lnTo>
                <a:lnTo>
                  <a:pt x="11114" y="12157"/>
                </a:lnTo>
                <a:lnTo>
                  <a:pt x="11761" y="12038"/>
                </a:lnTo>
                <a:lnTo>
                  <a:pt x="12389" y="11970"/>
                </a:lnTo>
                <a:lnTo>
                  <a:pt x="12903" y="11851"/>
                </a:lnTo>
                <a:lnTo>
                  <a:pt x="13683" y="11851"/>
                </a:lnTo>
                <a:lnTo>
                  <a:pt x="14578" y="11723"/>
                </a:lnTo>
                <a:lnTo>
                  <a:pt x="15072" y="11604"/>
                </a:lnTo>
                <a:lnTo>
                  <a:pt x="15586" y="11476"/>
                </a:lnTo>
                <a:lnTo>
                  <a:pt x="16100" y="11230"/>
                </a:lnTo>
                <a:lnTo>
                  <a:pt x="16233" y="10923"/>
                </a:lnTo>
                <a:lnTo>
                  <a:pt x="16481" y="10677"/>
                </a:lnTo>
                <a:lnTo>
                  <a:pt x="16481" y="10302"/>
                </a:lnTo>
                <a:lnTo>
                  <a:pt x="16747" y="9877"/>
                </a:lnTo>
                <a:lnTo>
                  <a:pt x="16995" y="9384"/>
                </a:lnTo>
                <a:lnTo>
                  <a:pt x="17261" y="9137"/>
                </a:lnTo>
                <a:lnTo>
                  <a:pt x="18022" y="9009"/>
                </a:lnTo>
                <a:lnTo>
                  <a:pt x="18536" y="8822"/>
                </a:lnTo>
                <a:lnTo>
                  <a:pt x="19050" y="8575"/>
                </a:lnTo>
                <a:lnTo>
                  <a:pt x="19297" y="8329"/>
                </a:lnTo>
                <a:lnTo>
                  <a:pt x="19430" y="8082"/>
                </a:lnTo>
                <a:lnTo>
                  <a:pt x="19678" y="7776"/>
                </a:lnTo>
                <a:lnTo>
                  <a:pt x="19944" y="7282"/>
                </a:lnTo>
                <a:lnTo>
                  <a:pt x="20059" y="6976"/>
                </a:lnTo>
                <a:lnTo>
                  <a:pt x="20192" y="6729"/>
                </a:lnTo>
                <a:lnTo>
                  <a:pt x="20458" y="6483"/>
                </a:lnTo>
                <a:lnTo>
                  <a:pt x="20706" y="6236"/>
                </a:lnTo>
                <a:lnTo>
                  <a:pt x="20839" y="5989"/>
                </a:lnTo>
                <a:lnTo>
                  <a:pt x="21086" y="5742"/>
                </a:lnTo>
                <a:lnTo>
                  <a:pt x="21086" y="5496"/>
                </a:lnTo>
                <a:lnTo>
                  <a:pt x="21219" y="5249"/>
                </a:lnTo>
                <a:lnTo>
                  <a:pt x="21219" y="4688"/>
                </a:lnTo>
                <a:lnTo>
                  <a:pt x="21086" y="4441"/>
                </a:lnTo>
                <a:lnTo>
                  <a:pt x="21086" y="4194"/>
                </a:lnTo>
                <a:lnTo>
                  <a:pt x="20953" y="3947"/>
                </a:lnTo>
                <a:lnTo>
                  <a:pt x="20706" y="3701"/>
                </a:lnTo>
                <a:lnTo>
                  <a:pt x="20572" y="3454"/>
                </a:lnTo>
                <a:lnTo>
                  <a:pt x="20572" y="2467"/>
                </a:lnTo>
                <a:lnTo>
                  <a:pt x="20839" y="1974"/>
                </a:lnTo>
                <a:lnTo>
                  <a:pt x="21086" y="1727"/>
                </a:lnTo>
                <a:lnTo>
                  <a:pt x="21467" y="1421"/>
                </a:lnTo>
                <a:lnTo>
                  <a:pt x="21600" y="1174"/>
                </a:lnTo>
                <a:lnTo>
                  <a:pt x="21600" y="927"/>
                </a:lnTo>
                <a:lnTo>
                  <a:pt x="21467" y="681"/>
                </a:lnTo>
                <a:lnTo>
                  <a:pt x="21353" y="434"/>
                </a:lnTo>
              </a:path>
            </a:pathLst>
          </a:custGeom>
          <a:solidFill>
            <a:srgbClr val="6D6D6D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44" name="Freeform 13"/>
          <p:cNvSpPr/>
          <p:nvPr/>
        </p:nvSpPr>
        <p:spPr>
          <a:xfrm>
            <a:off x="858837" y="565149"/>
            <a:ext cx="7621589" cy="5494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9" y="0"/>
                </a:moveTo>
                <a:lnTo>
                  <a:pt x="589" y="275"/>
                </a:lnTo>
                <a:lnTo>
                  <a:pt x="774" y="474"/>
                </a:lnTo>
                <a:lnTo>
                  <a:pt x="954" y="680"/>
                </a:lnTo>
                <a:lnTo>
                  <a:pt x="1134" y="880"/>
                </a:lnTo>
                <a:lnTo>
                  <a:pt x="1224" y="1155"/>
                </a:lnTo>
                <a:lnTo>
                  <a:pt x="1408" y="1361"/>
                </a:lnTo>
                <a:lnTo>
                  <a:pt x="1588" y="1629"/>
                </a:lnTo>
                <a:lnTo>
                  <a:pt x="1768" y="1903"/>
                </a:lnTo>
                <a:lnTo>
                  <a:pt x="1953" y="2172"/>
                </a:lnTo>
                <a:lnTo>
                  <a:pt x="2133" y="2309"/>
                </a:lnTo>
                <a:lnTo>
                  <a:pt x="2313" y="2584"/>
                </a:lnTo>
                <a:lnTo>
                  <a:pt x="2497" y="2715"/>
                </a:lnTo>
                <a:lnTo>
                  <a:pt x="2677" y="2783"/>
                </a:lnTo>
                <a:lnTo>
                  <a:pt x="2861" y="2989"/>
                </a:lnTo>
                <a:lnTo>
                  <a:pt x="3041" y="3127"/>
                </a:lnTo>
                <a:lnTo>
                  <a:pt x="3176" y="3395"/>
                </a:lnTo>
                <a:lnTo>
                  <a:pt x="3356" y="3532"/>
                </a:lnTo>
                <a:lnTo>
                  <a:pt x="3541" y="3670"/>
                </a:lnTo>
                <a:lnTo>
                  <a:pt x="3631" y="4144"/>
                </a:lnTo>
                <a:lnTo>
                  <a:pt x="3766" y="4412"/>
                </a:lnTo>
                <a:lnTo>
                  <a:pt x="3950" y="4550"/>
                </a:lnTo>
                <a:lnTo>
                  <a:pt x="4130" y="4756"/>
                </a:lnTo>
                <a:lnTo>
                  <a:pt x="4265" y="5024"/>
                </a:lnTo>
                <a:lnTo>
                  <a:pt x="4450" y="5024"/>
                </a:lnTo>
                <a:lnTo>
                  <a:pt x="4585" y="5299"/>
                </a:lnTo>
                <a:lnTo>
                  <a:pt x="4765" y="5436"/>
                </a:lnTo>
                <a:lnTo>
                  <a:pt x="4944" y="5567"/>
                </a:lnTo>
                <a:lnTo>
                  <a:pt x="5129" y="5773"/>
                </a:lnTo>
                <a:lnTo>
                  <a:pt x="5309" y="5773"/>
                </a:lnTo>
                <a:lnTo>
                  <a:pt x="5489" y="5910"/>
                </a:lnTo>
                <a:lnTo>
                  <a:pt x="5718" y="6048"/>
                </a:lnTo>
                <a:lnTo>
                  <a:pt x="5898" y="6316"/>
                </a:lnTo>
                <a:lnTo>
                  <a:pt x="6083" y="6385"/>
                </a:lnTo>
                <a:lnTo>
                  <a:pt x="6263" y="6659"/>
                </a:lnTo>
                <a:lnTo>
                  <a:pt x="6353" y="6996"/>
                </a:lnTo>
                <a:lnTo>
                  <a:pt x="6582" y="7271"/>
                </a:lnTo>
                <a:lnTo>
                  <a:pt x="6807" y="7470"/>
                </a:lnTo>
                <a:lnTo>
                  <a:pt x="7032" y="7745"/>
                </a:lnTo>
                <a:lnTo>
                  <a:pt x="7216" y="7814"/>
                </a:lnTo>
                <a:lnTo>
                  <a:pt x="7441" y="8013"/>
                </a:lnTo>
                <a:lnTo>
                  <a:pt x="7626" y="8288"/>
                </a:lnTo>
                <a:lnTo>
                  <a:pt x="8031" y="8425"/>
                </a:lnTo>
                <a:lnTo>
                  <a:pt x="8215" y="8625"/>
                </a:lnTo>
                <a:lnTo>
                  <a:pt x="8305" y="8968"/>
                </a:lnTo>
                <a:lnTo>
                  <a:pt x="8350" y="9443"/>
                </a:lnTo>
                <a:lnTo>
                  <a:pt x="8575" y="9711"/>
                </a:lnTo>
                <a:lnTo>
                  <a:pt x="8805" y="9780"/>
                </a:lnTo>
                <a:lnTo>
                  <a:pt x="9030" y="9848"/>
                </a:lnTo>
                <a:lnTo>
                  <a:pt x="9214" y="10054"/>
                </a:lnTo>
                <a:lnTo>
                  <a:pt x="9394" y="10254"/>
                </a:lnTo>
                <a:lnTo>
                  <a:pt x="9574" y="10391"/>
                </a:lnTo>
                <a:lnTo>
                  <a:pt x="9848" y="10391"/>
                </a:lnTo>
                <a:lnTo>
                  <a:pt x="10208" y="10529"/>
                </a:lnTo>
                <a:lnTo>
                  <a:pt x="10303" y="11071"/>
                </a:lnTo>
                <a:lnTo>
                  <a:pt x="10393" y="11346"/>
                </a:lnTo>
                <a:lnTo>
                  <a:pt x="10618" y="11614"/>
                </a:lnTo>
                <a:lnTo>
                  <a:pt x="10802" y="11752"/>
                </a:lnTo>
                <a:lnTo>
                  <a:pt x="10847" y="12020"/>
                </a:lnTo>
                <a:lnTo>
                  <a:pt x="10892" y="12295"/>
                </a:lnTo>
                <a:lnTo>
                  <a:pt x="10982" y="12563"/>
                </a:lnTo>
                <a:lnTo>
                  <a:pt x="11117" y="12906"/>
                </a:lnTo>
                <a:lnTo>
                  <a:pt x="11252" y="13243"/>
                </a:lnTo>
                <a:lnTo>
                  <a:pt x="11297" y="13518"/>
                </a:lnTo>
                <a:lnTo>
                  <a:pt x="11347" y="13786"/>
                </a:lnTo>
                <a:lnTo>
                  <a:pt x="11437" y="14061"/>
                </a:lnTo>
                <a:lnTo>
                  <a:pt x="11662" y="14329"/>
                </a:lnTo>
                <a:lnTo>
                  <a:pt x="11846" y="14467"/>
                </a:lnTo>
                <a:lnTo>
                  <a:pt x="11981" y="14741"/>
                </a:lnTo>
                <a:lnTo>
                  <a:pt x="11617" y="14741"/>
                </a:lnTo>
                <a:lnTo>
                  <a:pt x="11392" y="14673"/>
                </a:lnTo>
                <a:lnTo>
                  <a:pt x="11207" y="14604"/>
                </a:lnTo>
                <a:lnTo>
                  <a:pt x="10847" y="14604"/>
                </a:lnTo>
                <a:lnTo>
                  <a:pt x="10663" y="14398"/>
                </a:lnTo>
                <a:lnTo>
                  <a:pt x="10438" y="14329"/>
                </a:lnTo>
                <a:lnTo>
                  <a:pt x="10258" y="14329"/>
                </a:lnTo>
                <a:lnTo>
                  <a:pt x="10073" y="14467"/>
                </a:lnTo>
                <a:lnTo>
                  <a:pt x="9893" y="14535"/>
                </a:lnTo>
                <a:lnTo>
                  <a:pt x="8985" y="14535"/>
                </a:lnTo>
                <a:lnTo>
                  <a:pt x="8760" y="14604"/>
                </a:lnTo>
                <a:lnTo>
                  <a:pt x="8530" y="14604"/>
                </a:lnTo>
                <a:lnTo>
                  <a:pt x="8350" y="14467"/>
                </a:lnTo>
                <a:lnTo>
                  <a:pt x="8121" y="14398"/>
                </a:lnTo>
                <a:lnTo>
                  <a:pt x="7806" y="14467"/>
                </a:lnTo>
                <a:lnTo>
                  <a:pt x="7626" y="14604"/>
                </a:lnTo>
                <a:lnTo>
                  <a:pt x="7441" y="14741"/>
                </a:lnTo>
                <a:lnTo>
                  <a:pt x="7261" y="14810"/>
                </a:lnTo>
                <a:lnTo>
                  <a:pt x="5853" y="14810"/>
                </a:lnTo>
                <a:lnTo>
                  <a:pt x="5673" y="14878"/>
                </a:lnTo>
                <a:lnTo>
                  <a:pt x="5489" y="15010"/>
                </a:lnTo>
                <a:lnTo>
                  <a:pt x="4585" y="15010"/>
                </a:lnTo>
                <a:lnTo>
                  <a:pt x="4400" y="14941"/>
                </a:lnTo>
                <a:lnTo>
                  <a:pt x="4220" y="14741"/>
                </a:lnTo>
                <a:lnTo>
                  <a:pt x="4085" y="14467"/>
                </a:lnTo>
                <a:lnTo>
                  <a:pt x="3901" y="14267"/>
                </a:lnTo>
                <a:lnTo>
                  <a:pt x="3721" y="14198"/>
                </a:lnTo>
                <a:lnTo>
                  <a:pt x="3541" y="14061"/>
                </a:lnTo>
                <a:lnTo>
                  <a:pt x="3266" y="13992"/>
                </a:lnTo>
                <a:lnTo>
                  <a:pt x="3086" y="13855"/>
                </a:lnTo>
                <a:lnTo>
                  <a:pt x="2906" y="13855"/>
                </a:lnTo>
                <a:lnTo>
                  <a:pt x="2722" y="13718"/>
                </a:lnTo>
                <a:lnTo>
                  <a:pt x="2497" y="13381"/>
                </a:lnTo>
                <a:lnTo>
                  <a:pt x="2313" y="13243"/>
                </a:lnTo>
                <a:lnTo>
                  <a:pt x="2088" y="13243"/>
                </a:lnTo>
                <a:lnTo>
                  <a:pt x="1908" y="13112"/>
                </a:lnTo>
                <a:lnTo>
                  <a:pt x="1678" y="12838"/>
                </a:lnTo>
                <a:lnTo>
                  <a:pt x="1363" y="12563"/>
                </a:lnTo>
                <a:lnTo>
                  <a:pt x="1179" y="12363"/>
                </a:lnTo>
                <a:lnTo>
                  <a:pt x="999" y="12295"/>
                </a:lnTo>
                <a:lnTo>
                  <a:pt x="819" y="12089"/>
                </a:lnTo>
                <a:lnTo>
                  <a:pt x="679" y="11820"/>
                </a:lnTo>
                <a:lnTo>
                  <a:pt x="499" y="11477"/>
                </a:lnTo>
                <a:lnTo>
                  <a:pt x="274" y="11140"/>
                </a:lnTo>
                <a:lnTo>
                  <a:pt x="90" y="10934"/>
                </a:lnTo>
                <a:lnTo>
                  <a:pt x="180" y="11209"/>
                </a:lnTo>
                <a:lnTo>
                  <a:pt x="364" y="11408"/>
                </a:lnTo>
                <a:lnTo>
                  <a:pt x="634" y="11958"/>
                </a:lnTo>
                <a:lnTo>
                  <a:pt x="819" y="12226"/>
                </a:lnTo>
                <a:lnTo>
                  <a:pt x="999" y="12363"/>
                </a:lnTo>
                <a:lnTo>
                  <a:pt x="1224" y="12563"/>
                </a:lnTo>
                <a:lnTo>
                  <a:pt x="1408" y="12700"/>
                </a:lnTo>
                <a:lnTo>
                  <a:pt x="1588" y="12906"/>
                </a:lnTo>
                <a:lnTo>
                  <a:pt x="1768" y="13044"/>
                </a:lnTo>
                <a:lnTo>
                  <a:pt x="1953" y="13175"/>
                </a:lnTo>
                <a:lnTo>
                  <a:pt x="2133" y="13243"/>
                </a:lnTo>
                <a:lnTo>
                  <a:pt x="2313" y="13449"/>
                </a:lnTo>
                <a:lnTo>
                  <a:pt x="2497" y="13655"/>
                </a:lnTo>
                <a:lnTo>
                  <a:pt x="2722" y="13924"/>
                </a:lnTo>
                <a:lnTo>
                  <a:pt x="3086" y="13924"/>
                </a:lnTo>
                <a:lnTo>
                  <a:pt x="3266" y="14198"/>
                </a:lnTo>
                <a:lnTo>
                  <a:pt x="3496" y="14267"/>
                </a:lnTo>
                <a:lnTo>
                  <a:pt x="3676" y="14329"/>
                </a:lnTo>
                <a:lnTo>
                  <a:pt x="4040" y="14535"/>
                </a:lnTo>
                <a:lnTo>
                  <a:pt x="4220" y="14810"/>
                </a:lnTo>
                <a:lnTo>
                  <a:pt x="4450" y="15147"/>
                </a:lnTo>
                <a:lnTo>
                  <a:pt x="4175" y="15215"/>
                </a:lnTo>
                <a:lnTo>
                  <a:pt x="3950" y="15010"/>
                </a:lnTo>
                <a:lnTo>
                  <a:pt x="3766" y="14941"/>
                </a:lnTo>
                <a:lnTo>
                  <a:pt x="3586" y="15010"/>
                </a:lnTo>
                <a:lnTo>
                  <a:pt x="3406" y="15147"/>
                </a:lnTo>
                <a:lnTo>
                  <a:pt x="3176" y="15147"/>
                </a:lnTo>
                <a:lnTo>
                  <a:pt x="2812" y="15078"/>
                </a:lnTo>
                <a:lnTo>
                  <a:pt x="2632" y="14941"/>
                </a:lnTo>
                <a:lnTo>
                  <a:pt x="2452" y="15010"/>
                </a:lnTo>
                <a:lnTo>
                  <a:pt x="2268" y="15147"/>
                </a:lnTo>
                <a:lnTo>
                  <a:pt x="2088" y="15215"/>
                </a:lnTo>
                <a:lnTo>
                  <a:pt x="1768" y="15421"/>
                </a:lnTo>
                <a:lnTo>
                  <a:pt x="1633" y="15896"/>
                </a:lnTo>
                <a:lnTo>
                  <a:pt x="1453" y="16033"/>
                </a:lnTo>
                <a:lnTo>
                  <a:pt x="1269" y="16095"/>
                </a:lnTo>
                <a:lnTo>
                  <a:pt x="1089" y="16033"/>
                </a:lnTo>
                <a:lnTo>
                  <a:pt x="544" y="16033"/>
                </a:lnTo>
                <a:lnTo>
                  <a:pt x="724" y="16164"/>
                </a:lnTo>
                <a:lnTo>
                  <a:pt x="909" y="16301"/>
                </a:lnTo>
                <a:lnTo>
                  <a:pt x="1269" y="16301"/>
                </a:lnTo>
                <a:lnTo>
                  <a:pt x="1453" y="16164"/>
                </a:lnTo>
                <a:lnTo>
                  <a:pt x="1633" y="15896"/>
                </a:lnTo>
                <a:lnTo>
                  <a:pt x="1863" y="15621"/>
                </a:lnTo>
                <a:lnTo>
                  <a:pt x="2043" y="15484"/>
                </a:lnTo>
                <a:lnTo>
                  <a:pt x="2223" y="15284"/>
                </a:lnTo>
                <a:lnTo>
                  <a:pt x="2452" y="15215"/>
                </a:lnTo>
                <a:lnTo>
                  <a:pt x="3356" y="15215"/>
                </a:lnTo>
                <a:lnTo>
                  <a:pt x="3541" y="15147"/>
                </a:lnTo>
                <a:lnTo>
                  <a:pt x="3766" y="15078"/>
                </a:lnTo>
                <a:lnTo>
                  <a:pt x="3950" y="15215"/>
                </a:lnTo>
                <a:lnTo>
                  <a:pt x="4130" y="15284"/>
                </a:lnTo>
                <a:lnTo>
                  <a:pt x="4355" y="15353"/>
                </a:lnTo>
                <a:lnTo>
                  <a:pt x="4540" y="15353"/>
                </a:lnTo>
                <a:lnTo>
                  <a:pt x="4675" y="15078"/>
                </a:lnTo>
                <a:lnTo>
                  <a:pt x="4854" y="15010"/>
                </a:lnTo>
                <a:lnTo>
                  <a:pt x="5039" y="15147"/>
                </a:lnTo>
                <a:lnTo>
                  <a:pt x="5219" y="15353"/>
                </a:lnTo>
                <a:lnTo>
                  <a:pt x="5399" y="15484"/>
                </a:lnTo>
                <a:lnTo>
                  <a:pt x="5583" y="15484"/>
                </a:lnTo>
                <a:lnTo>
                  <a:pt x="5763" y="15621"/>
                </a:lnTo>
                <a:lnTo>
                  <a:pt x="5988" y="15758"/>
                </a:lnTo>
                <a:lnTo>
                  <a:pt x="6173" y="15827"/>
                </a:lnTo>
                <a:lnTo>
                  <a:pt x="6353" y="15896"/>
                </a:lnTo>
                <a:lnTo>
                  <a:pt x="6672" y="15964"/>
                </a:lnTo>
                <a:lnTo>
                  <a:pt x="6942" y="16033"/>
                </a:lnTo>
                <a:lnTo>
                  <a:pt x="7127" y="16301"/>
                </a:lnTo>
                <a:lnTo>
                  <a:pt x="7172" y="16576"/>
                </a:lnTo>
                <a:lnTo>
                  <a:pt x="7531" y="16913"/>
                </a:lnTo>
                <a:lnTo>
                  <a:pt x="7716" y="17119"/>
                </a:lnTo>
                <a:lnTo>
                  <a:pt x="7851" y="17593"/>
                </a:lnTo>
                <a:lnTo>
                  <a:pt x="7986" y="17862"/>
                </a:lnTo>
                <a:lnTo>
                  <a:pt x="7626" y="17930"/>
                </a:lnTo>
                <a:lnTo>
                  <a:pt x="7441" y="18136"/>
                </a:lnTo>
                <a:lnTo>
                  <a:pt x="7306" y="18405"/>
                </a:lnTo>
                <a:lnTo>
                  <a:pt x="7261" y="18748"/>
                </a:lnTo>
                <a:lnTo>
                  <a:pt x="6852" y="18954"/>
                </a:lnTo>
                <a:lnTo>
                  <a:pt x="6488" y="19016"/>
                </a:lnTo>
                <a:lnTo>
                  <a:pt x="6263" y="19222"/>
                </a:lnTo>
                <a:lnTo>
                  <a:pt x="6038" y="19559"/>
                </a:lnTo>
                <a:lnTo>
                  <a:pt x="5853" y="19697"/>
                </a:lnTo>
                <a:lnTo>
                  <a:pt x="5673" y="19765"/>
                </a:lnTo>
                <a:lnTo>
                  <a:pt x="5309" y="19765"/>
                </a:lnTo>
                <a:lnTo>
                  <a:pt x="5129" y="19834"/>
                </a:lnTo>
                <a:lnTo>
                  <a:pt x="4765" y="19902"/>
                </a:lnTo>
                <a:lnTo>
                  <a:pt x="4585" y="19971"/>
                </a:lnTo>
                <a:lnTo>
                  <a:pt x="4310" y="20040"/>
                </a:lnTo>
                <a:lnTo>
                  <a:pt x="3856" y="20040"/>
                </a:lnTo>
                <a:lnTo>
                  <a:pt x="3676" y="20108"/>
                </a:lnTo>
                <a:lnTo>
                  <a:pt x="3451" y="20239"/>
                </a:lnTo>
                <a:lnTo>
                  <a:pt x="3266" y="20377"/>
                </a:lnTo>
                <a:lnTo>
                  <a:pt x="3086" y="20514"/>
                </a:lnTo>
                <a:lnTo>
                  <a:pt x="2906" y="20583"/>
                </a:lnTo>
                <a:lnTo>
                  <a:pt x="2632" y="20583"/>
                </a:lnTo>
                <a:lnTo>
                  <a:pt x="2452" y="20651"/>
                </a:lnTo>
                <a:lnTo>
                  <a:pt x="2268" y="20651"/>
                </a:lnTo>
                <a:lnTo>
                  <a:pt x="2088" y="20720"/>
                </a:lnTo>
                <a:lnTo>
                  <a:pt x="1044" y="20720"/>
                </a:lnTo>
                <a:lnTo>
                  <a:pt x="864" y="20782"/>
                </a:lnTo>
                <a:lnTo>
                  <a:pt x="679" y="20851"/>
                </a:lnTo>
                <a:lnTo>
                  <a:pt x="364" y="20851"/>
                </a:lnTo>
                <a:lnTo>
                  <a:pt x="180" y="20920"/>
                </a:lnTo>
                <a:lnTo>
                  <a:pt x="0" y="21194"/>
                </a:lnTo>
                <a:lnTo>
                  <a:pt x="180" y="21194"/>
                </a:lnTo>
                <a:lnTo>
                  <a:pt x="364" y="21057"/>
                </a:lnTo>
                <a:lnTo>
                  <a:pt x="544" y="20920"/>
                </a:lnTo>
                <a:lnTo>
                  <a:pt x="724" y="20851"/>
                </a:lnTo>
                <a:lnTo>
                  <a:pt x="909" y="20851"/>
                </a:lnTo>
                <a:lnTo>
                  <a:pt x="1089" y="20782"/>
                </a:lnTo>
                <a:lnTo>
                  <a:pt x="1269" y="20720"/>
                </a:lnTo>
                <a:lnTo>
                  <a:pt x="1453" y="20651"/>
                </a:lnTo>
                <a:lnTo>
                  <a:pt x="1818" y="20651"/>
                </a:lnTo>
                <a:lnTo>
                  <a:pt x="2088" y="20720"/>
                </a:lnTo>
                <a:lnTo>
                  <a:pt x="2812" y="20720"/>
                </a:lnTo>
                <a:lnTo>
                  <a:pt x="2996" y="20651"/>
                </a:lnTo>
                <a:lnTo>
                  <a:pt x="3176" y="20651"/>
                </a:lnTo>
                <a:lnTo>
                  <a:pt x="3406" y="20583"/>
                </a:lnTo>
                <a:lnTo>
                  <a:pt x="3586" y="20377"/>
                </a:lnTo>
                <a:lnTo>
                  <a:pt x="3766" y="20239"/>
                </a:lnTo>
                <a:lnTo>
                  <a:pt x="4175" y="20239"/>
                </a:lnTo>
                <a:lnTo>
                  <a:pt x="4355" y="20108"/>
                </a:lnTo>
                <a:lnTo>
                  <a:pt x="4585" y="20040"/>
                </a:lnTo>
                <a:lnTo>
                  <a:pt x="5129" y="20040"/>
                </a:lnTo>
                <a:lnTo>
                  <a:pt x="5354" y="19971"/>
                </a:lnTo>
                <a:lnTo>
                  <a:pt x="5538" y="19902"/>
                </a:lnTo>
                <a:lnTo>
                  <a:pt x="5763" y="19971"/>
                </a:lnTo>
                <a:lnTo>
                  <a:pt x="5988" y="19971"/>
                </a:lnTo>
                <a:lnTo>
                  <a:pt x="6173" y="19834"/>
                </a:lnTo>
                <a:lnTo>
                  <a:pt x="6308" y="19559"/>
                </a:lnTo>
                <a:lnTo>
                  <a:pt x="6398" y="19291"/>
                </a:lnTo>
                <a:lnTo>
                  <a:pt x="6582" y="19222"/>
                </a:lnTo>
                <a:lnTo>
                  <a:pt x="6852" y="19154"/>
                </a:lnTo>
                <a:lnTo>
                  <a:pt x="7032" y="19016"/>
                </a:lnTo>
                <a:lnTo>
                  <a:pt x="7216" y="18817"/>
                </a:lnTo>
                <a:lnTo>
                  <a:pt x="7396" y="18611"/>
                </a:lnTo>
                <a:lnTo>
                  <a:pt x="7576" y="18342"/>
                </a:lnTo>
                <a:lnTo>
                  <a:pt x="7761" y="18274"/>
                </a:lnTo>
                <a:lnTo>
                  <a:pt x="7941" y="18068"/>
                </a:lnTo>
                <a:lnTo>
                  <a:pt x="8121" y="17930"/>
                </a:lnTo>
                <a:lnTo>
                  <a:pt x="8305" y="17862"/>
                </a:lnTo>
                <a:lnTo>
                  <a:pt x="8485" y="17999"/>
                </a:lnTo>
                <a:lnTo>
                  <a:pt x="8670" y="18068"/>
                </a:lnTo>
                <a:lnTo>
                  <a:pt x="8850" y="18068"/>
                </a:lnTo>
                <a:lnTo>
                  <a:pt x="9030" y="18136"/>
                </a:lnTo>
                <a:lnTo>
                  <a:pt x="9349" y="18205"/>
                </a:lnTo>
                <a:lnTo>
                  <a:pt x="9529" y="18205"/>
                </a:lnTo>
                <a:lnTo>
                  <a:pt x="9803" y="18274"/>
                </a:lnTo>
                <a:lnTo>
                  <a:pt x="10028" y="18342"/>
                </a:lnTo>
                <a:lnTo>
                  <a:pt x="10208" y="18473"/>
                </a:lnTo>
                <a:lnTo>
                  <a:pt x="10393" y="18611"/>
                </a:lnTo>
                <a:lnTo>
                  <a:pt x="10573" y="18748"/>
                </a:lnTo>
                <a:lnTo>
                  <a:pt x="10753" y="18817"/>
                </a:lnTo>
                <a:lnTo>
                  <a:pt x="10937" y="18817"/>
                </a:lnTo>
                <a:lnTo>
                  <a:pt x="11117" y="18954"/>
                </a:lnTo>
                <a:lnTo>
                  <a:pt x="11297" y="19085"/>
                </a:lnTo>
                <a:lnTo>
                  <a:pt x="11482" y="19291"/>
                </a:lnTo>
                <a:lnTo>
                  <a:pt x="11752" y="19359"/>
                </a:lnTo>
                <a:lnTo>
                  <a:pt x="11936" y="19359"/>
                </a:lnTo>
                <a:lnTo>
                  <a:pt x="12116" y="19559"/>
                </a:lnTo>
                <a:lnTo>
                  <a:pt x="12296" y="19697"/>
                </a:lnTo>
                <a:lnTo>
                  <a:pt x="12480" y="19765"/>
                </a:lnTo>
                <a:lnTo>
                  <a:pt x="12705" y="19902"/>
                </a:lnTo>
                <a:lnTo>
                  <a:pt x="12885" y="19971"/>
                </a:lnTo>
                <a:lnTo>
                  <a:pt x="13524" y="19971"/>
                </a:lnTo>
                <a:lnTo>
                  <a:pt x="13749" y="20040"/>
                </a:lnTo>
                <a:lnTo>
                  <a:pt x="13979" y="20239"/>
                </a:lnTo>
                <a:lnTo>
                  <a:pt x="14204" y="20308"/>
                </a:lnTo>
                <a:lnTo>
                  <a:pt x="15067" y="20308"/>
                </a:lnTo>
                <a:lnTo>
                  <a:pt x="15247" y="20377"/>
                </a:lnTo>
                <a:lnTo>
                  <a:pt x="15472" y="20583"/>
                </a:lnTo>
                <a:lnTo>
                  <a:pt x="15657" y="20651"/>
                </a:lnTo>
                <a:lnTo>
                  <a:pt x="15837" y="20720"/>
                </a:lnTo>
                <a:lnTo>
                  <a:pt x="16066" y="20782"/>
                </a:lnTo>
                <a:lnTo>
                  <a:pt x="16471" y="20782"/>
                </a:lnTo>
                <a:lnTo>
                  <a:pt x="16656" y="20851"/>
                </a:lnTo>
                <a:lnTo>
                  <a:pt x="16835" y="21057"/>
                </a:lnTo>
                <a:lnTo>
                  <a:pt x="17470" y="21057"/>
                </a:lnTo>
                <a:lnTo>
                  <a:pt x="17699" y="21126"/>
                </a:lnTo>
                <a:lnTo>
                  <a:pt x="18694" y="21126"/>
                </a:lnTo>
                <a:lnTo>
                  <a:pt x="18923" y="21325"/>
                </a:lnTo>
                <a:lnTo>
                  <a:pt x="19148" y="21531"/>
                </a:lnTo>
                <a:lnTo>
                  <a:pt x="20376" y="21531"/>
                </a:lnTo>
                <a:lnTo>
                  <a:pt x="20601" y="21600"/>
                </a:lnTo>
                <a:lnTo>
                  <a:pt x="20831" y="21600"/>
                </a:lnTo>
                <a:lnTo>
                  <a:pt x="20237" y="21600"/>
                </a:lnTo>
                <a:lnTo>
                  <a:pt x="19877" y="21463"/>
                </a:lnTo>
                <a:lnTo>
                  <a:pt x="19647" y="21394"/>
                </a:lnTo>
                <a:lnTo>
                  <a:pt x="19287" y="21463"/>
                </a:lnTo>
                <a:lnTo>
                  <a:pt x="19103" y="21531"/>
                </a:lnTo>
                <a:lnTo>
                  <a:pt x="18923" y="21463"/>
                </a:lnTo>
                <a:lnTo>
                  <a:pt x="18833" y="21194"/>
                </a:lnTo>
                <a:lnTo>
                  <a:pt x="18424" y="21057"/>
                </a:lnTo>
                <a:lnTo>
                  <a:pt x="18244" y="21057"/>
                </a:lnTo>
                <a:lnTo>
                  <a:pt x="18014" y="20988"/>
                </a:lnTo>
                <a:lnTo>
                  <a:pt x="17744" y="20920"/>
                </a:lnTo>
                <a:lnTo>
                  <a:pt x="17380" y="20851"/>
                </a:lnTo>
                <a:lnTo>
                  <a:pt x="17155" y="20782"/>
                </a:lnTo>
                <a:lnTo>
                  <a:pt x="16970" y="20782"/>
                </a:lnTo>
                <a:lnTo>
                  <a:pt x="16701" y="20851"/>
                </a:lnTo>
                <a:lnTo>
                  <a:pt x="16201" y="20851"/>
                </a:lnTo>
                <a:lnTo>
                  <a:pt x="15972" y="20583"/>
                </a:lnTo>
                <a:lnTo>
                  <a:pt x="15792" y="20583"/>
                </a:lnTo>
                <a:lnTo>
                  <a:pt x="15472" y="20514"/>
                </a:lnTo>
                <a:lnTo>
                  <a:pt x="15112" y="20514"/>
                </a:lnTo>
                <a:lnTo>
                  <a:pt x="14928" y="20377"/>
                </a:lnTo>
                <a:lnTo>
                  <a:pt x="14703" y="20171"/>
                </a:lnTo>
                <a:lnTo>
                  <a:pt x="14523" y="20040"/>
                </a:lnTo>
                <a:lnTo>
                  <a:pt x="14339" y="19971"/>
                </a:lnTo>
                <a:lnTo>
                  <a:pt x="13979" y="19971"/>
                </a:lnTo>
                <a:lnTo>
                  <a:pt x="13794" y="19902"/>
                </a:lnTo>
                <a:lnTo>
                  <a:pt x="13524" y="19834"/>
                </a:lnTo>
                <a:lnTo>
                  <a:pt x="13250" y="19765"/>
                </a:lnTo>
                <a:lnTo>
                  <a:pt x="13070" y="19628"/>
                </a:lnTo>
                <a:lnTo>
                  <a:pt x="12840" y="19497"/>
                </a:lnTo>
                <a:lnTo>
                  <a:pt x="11981" y="19497"/>
                </a:lnTo>
                <a:lnTo>
                  <a:pt x="11617" y="19428"/>
                </a:lnTo>
                <a:lnTo>
                  <a:pt x="11437" y="19085"/>
                </a:lnTo>
                <a:lnTo>
                  <a:pt x="11252" y="18817"/>
                </a:lnTo>
                <a:lnTo>
                  <a:pt x="10663" y="18817"/>
                </a:lnTo>
                <a:lnTo>
                  <a:pt x="10303" y="18405"/>
                </a:lnTo>
                <a:lnTo>
                  <a:pt x="10073" y="18136"/>
                </a:lnTo>
                <a:lnTo>
                  <a:pt x="9848" y="17999"/>
                </a:lnTo>
                <a:lnTo>
                  <a:pt x="8850" y="17999"/>
                </a:lnTo>
                <a:lnTo>
                  <a:pt x="8670" y="17862"/>
                </a:lnTo>
                <a:lnTo>
                  <a:pt x="8170" y="17731"/>
                </a:lnTo>
                <a:lnTo>
                  <a:pt x="7716" y="17525"/>
                </a:lnTo>
                <a:lnTo>
                  <a:pt x="7626" y="17250"/>
                </a:lnTo>
                <a:lnTo>
                  <a:pt x="7671" y="16982"/>
                </a:lnTo>
                <a:lnTo>
                  <a:pt x="7531" y="16707"/>
                </a:lnTo>
                <a:lnTo>
                  <a:pt x="7396" y="16439"/>
                </a:lnTo>
                <a:lnTo>
                  <a:pt x="7261" y="16164"/>
                </a:lnTo>
                <a:lnTo>
                  <a:pt x="7077" y="15964"/>
                </a:lnTo>
                <a:lnTo>
                  <a:pt x="6897" y="15827"/>
                </a:lnTo>
                <a:lnTo>
                  <a:pt x="6717" y="15758"/>
                </a:lnTo>
                <a:lnTo>
                  <a:pt x="6353" y="15552"/>
                </a:lnTo>
                <a:lnTo>
                  <a:pt x="6173" y="15552"/>
                </a:lnTo>
                <a:lnTo>
                  <a:pt x="5988" y="15484"/>
                </a:lnTo>
                <a:lnTo>
                  <a:pt x="5763" y="15421"/>
                </a:lnTo>
                <a:lnTo>
                  <a:pt x="5444" y="15421"/>
                </a:lnTo>
                <a:lnTo>
                  <a:pt x="5264" y="15284"/>
                </a:lnTo>
                <a:lnTo>
                  <a:pt x="5084" y="15215"/>
                </a:lnTo>
                <a:lnTo>
                  <a:pt x="5354" y="15147"/>
                </a:lnTo>
                <a:lnTo>
                  <a:pt x="5538" y="15010"/>
                </a:lnTo>
                <a:lnTo>
                  <a:pt x="5718" y="14941"/>
                </a:lnTo>
                <a:lnTo>
                  <a:pt x="6897" y="14941"/>
                </a:lnTo>
                <a:lnTo>
                  <a:pt x="7077" y="14878"/>
                </a:lnTo>
                <a:lnTo>
                  <a:pt x="7441" y="14878"/>
                </a:lnTo>
                <a:lnTo>
                  <a:pt x="7851" y="14810"/>
                </a:lnTo>
                <a:lnTo>
                  <a:pt x="8031" y="14673"/>
                </a:lnTo>
                <a:lnTo>
                  <a:pt x="8215" y="14604"/>
                </a:lnTo>
                <a:lnTo>
                  <a:pt x="8850" y="14604"/>
                </a:lnTo>
                <a:lnTo>
                  <a:pt x="9120" y="14535"/>
                </a:lnTo>
                <a:lnTo>
                  <a:pt x="9304" y="14467"/>
                </a:lnTo>
                <a:lnTo>
                  <a:pt x="9664" y="14467"/>
                </a:lnTo>
                <a:lnTo>
                  <a:pt x="9848" y="14604"/>
                </a:lnTo>
                <a:lnTo>
                  <a:pt x="10073" y="14673"/>
                </a:lnTo>
                <a:lnTo>
                  <a:pt x="10847" y="14673"/>
                </a:lnTo>
                <a:lnTo>
                  <a:pt x="11027" y="14741"/>
                </a:lnTo>
                <a:lnTo>
                  <a:pt x="11572" y="14741"/>
                </a:lnTo>
                <a:lnTo>
                  <a:pt x="11752" y="14941"/>
                </a:lnTo>
                <a:lnTo>
                  <a:pt x="12116" y="15078"/>
                </a:lnTo>
                <a:lnTo>
                  <a:pt x="12296" y="15147"/>
                </a:lnTo>
                <a:lnTo>
                  <a:pt x="12525" y="15215"/>
                </a:lnTo>
                <a:lnTo>
                  <a:pt x="12705" y="15215"/>
                </a:lnTo>
                <a:lnTo>
                  <a:pt x="12840" y="15484"/>
                </a:lnTo>
                <a:lnTo>
                  <a:pt x="13070" y="15758"/>
                </a:lnTo>
                <a:lnTo>
                  <a:pt x="13340" y="15827"/>
                </a:lnTo>
                <a:lnTo>
                  <a:pt x="13524" y="15896"/>
                </a:lnTo>
                <a:lnTo>
                  <a:pt x="13704" y="16033"/>
                </a:lnTo>
                <a:lnTo>
                  <a:pt x="13884" y="16301"/>
                </a:lnTo>
                <a:lnTo>
                  <a:pt x="14069" y="16439"/>
                </a:lnTo>
                <a:lnTo>
                  <a:pt x="14249" y="16507"/>
                </a:lnTo>
                <a:lnTo>
                  <a:pt x="14478" y="16576"/>
                </a:lnTo>
                <a:lnTo>
                  <a:pt x="14658" y="16576"/>
                </a:lnTo>
                <a:lnTo>
                  <a:pt x="14838" y="16638"/>
                </a:lnTo>
                <a:lnTo>
                  <a:pt x="15022" y="16844"/>
                </a:lnTo>
                <a:lnTo>
                  <a:pt x="15202" y="17050"/>
                </a:lnTo>
                <a:lnTo>
                  <a:pt x="15517" y="17119"/>
                </a:lnTo>
                <a:lnTo>
                  <a:pt x="15702" y="17119"/>
                </a:lnTo>
                <a:lnTo>
                  <a:pt x="15882" y="17250"/>
                </a:lnTo>
                <a:lnTo>
                  <a:pt x="16246" y="17387"/>
                </a:lnTo>
                <a:lnTo>
                  <a:pt x="16561" y="17456"/>
                </a:lnTo>
                <a:lnTo>
                  <a:pt x="16835" y="17525"/>
                </a:lnTo>
                <a:lnTo>
                  <a:pt x="17245" y="17799"/>
                </a:lnTo>
                <a:lnTo>
                  <a:pt x="17425" y="17930"/>
                </a:lnTo>
                <a:lnTo>
                  <a:pt x="17605" y="18205"/>
                </a:lnTo>
                <a:lnTo>
                  <a:pt x="17924" y="18473"/>
                </a:lnTo>
                <a:lnTo>
                  <a:pt x="18104" y="18611"/>
                </a:lnTo>
                <a:lnTo>
                  <a:pt x="18289" y="18748"/>
                </a:lnTo>
                <a:lnTo>
                  <a:pt x="18514" y="18885"/>
                </a:lnTo>
                <a:lnTo>
                  <a:pt x="18788" y="19016"/>
                </a:lnTo>
                <a:lnTo>
                  <a:pt x="19013" y="19222"/>
                </a:lnTo>
                <a:lnTo>
                  <a:pt x="19193" y="19359"/>
                </a:lnTo>
                <a:lnTo>
                  <a:pt x="19377" y="19559"/>
                </a:lnTo>
                <a:lnTo>
                  <a:pt x="19557" y="19765"/>
                </a:lnTo>
                <a:lnTo>
                  <a:pt x="19877" y="19834"/>
                </a:lnTo>
                <a:lnTo>
                  <a:pt x="20057" y="19902"/>
                </a:lnTo>
                <a:lnTo>
                  <a:pt x="20286" y="20040"/>
                </a:lnTo>
                <a:lnTo>
                  <a:pt x="20511" y="20239"/>
                </a:lnTo>
                <a:lnTo>
                  <a:pt x="20691" y="20514"/>
                </a:lnTo>
                <a:lnTo>
                  <a:pt x="20876" y="20583"/>
                </a:lnTo>
                <a:lnTo>
                  <a:pt x="21056" y="20651"/>
                </a:lnTo>
                <a:lnTo>
                  <a:pt x="21236" y="20851"/>
                </a:lnTo>
                <a:lnTo>
                  <a:pt x="21420" y="21057"/>
                </a:lnTo>
                <a:lnTo>
                  <a:pt x="21600" y="21126"/>
                </a:lnTo>
                <a:lnTo>
                  <a:pt x="21420" y="20988"/>
                </a:lnTo>
                <a:lnTo>
                  <a:pt x="21191" y="20720"/>
                </a:lnTo>
                <a:lnTo>
                  <a:pt x="21056" y="20445"/>
                </a:lnTo>
                <a:lnTo>
                  <a:pt x="20876" y="20377"/>
                </a:lnTo>
                <a:lnTo>
                  <a:pt x="20646" y="20171"/>
                </a:lnTo>
                <a:lnTo>
                  <a:pt x="20421" y="19902"/>
                </a:lnTo>
                <a:lnTo>
                  <a:pt x="20237" y="19628"/>
                </a:lnTo>
                <a:lnTo>
                  <a:pt x="20057" y="19559"/>
                </a:lnTo>
                <a:lnTo>
                  <a:pt x="19877" y="19559"/>
                </a:lnTo>
                <a:lnTo>
                  <a:pt x="19692" y="19428"/>
                </a:lnTo>
                <a:lnTo>
                  <a:pt x="19512" y="19291"/>
                </a:lnTo>
                <a:lnTo>
                  <a:pt x="19193" y="19016"/>
                </a:lnTo>
                <a:lnTo>
                  <a:pt x="19013" y="18885"/>
                </a:lnTo>
                <a:lnTo>
                  <a:pt x="18833" y="18817"/>
                </a:lnTo>
                <a:lnTo>
                  <a:pt x="18604" y="18748"/>
                </a:lnTo>
                <a:lnTo>
                  <a:pt x="18424" y="18473"/>
                </a:lnTo>
                <a:lnTo>
                  <a:pt x="18199" y="18473"/>
                </a:lnTo>
                <a:lnTo>
                  <a:pt x="17969" y="18136"/>
                </a:lnTo>
                <a:lnTo>
                  <a:pt x="17789" y="17862"/>
                </a:lnTo>
                <a:lnTo>
                  <a:pt x="17605" y="17731"/>
                </a:lnTo>
                <a:lnTo>
                  <a:pt x="17425" y="17593"/>
                </a:lnTo>
                <a:lnTo>
                  <a:pt x="17155" y="17525"/>
                </a:lnTo>
                <a:lnTo>
                  <a:pt x="16970" y="17387"/>
                </a:lnTo>
                <a:lnTo>
                  <a:pt x="16791" y="17250"/>
                </a:lnTo>
                <a:lnTo>
                  <a:pt x="16426" y="17250"/>
                </a:lnTo>
                <a:lnTo>
                  <a:pt x="16201" y="17050"/>
                </a:lnTo>
                <a:lnTo>
                  <a:pt x="16017" y="16844"/>
                </a:lnTo>
                <a:lnTo>
                  <a:pt x="15837" y="16844"/>
                </a:lnTo>
                <a:lnTo>
                  <a:pt x="15657" y="16707"/>
                </a:lnTo>
                <a:lnTo>
                  <a:pt x="15427" y="16576"/>
                </a:lnTo>
                <a:lnTo>
                  <a:pt x="15157" y="16507"/>
                </a:lnTo>
                <a:lnTo>
                  <a:pt x="14973" y="16507"/>
                </a:lnTo>
                <a:lnTo>
                  <a:pt x="14703" y="16439"/>
                </a:lnTo>
                <a:lnTo>
                  <a:pt x="14478" y="16370"/>
                </a:lnTo>
                <a:lnTo>
                  <a:pt x="14294" y="16233"/>
                </a:lnTo>
                <a:lnTo>
                  <a:pt x="14069" y="15964"/>
                </a:lnTo>
                <a:lnTo>
                  <a:pt x="13839" y="15690"/>
                </a:lnTo>
                <a:lnTo>
                  <a:pt x="13614" y="15484"/>
                </a:lnTo>
                <a:lnTo>
                  <a:pt x="13434" y="15353"/>
                </a:lnTo>
                <a:lnTo>
                  <a:pt x="13205" y="15215"/>
                </a:lnTo>
                <a:lnTo>
                  <a:pt x="12840" y="15078"/>
                </a:lnTo>
                <a:lnTo>
                  <a:pt x="12660" y="14941"/>
                </a:lnTo>
                <a:lnTo>
                  <a:pt x="12251" y="14741"/>
                </a:lnTo>
                <a:lnTo>
                  <a:pt x="12071" y="14604"/>
                </a:lnTo>
                <a:lnTo>
                  <a:pt x="11981" y="14329"/>
                </a:lnTo>
                <a:lnTo>
                  <a:pt x="11846" y="14061"/>
                </a:lnTo>
                <a:lnTo>
                  <a:pt x="11662" y="13924"/>
                </a:lnTo>
                <a:lnTo>
                  <a:pt x="11527" y="13587"/>
                </a:lnTo>
                <a:lnTo>
                  <a:pt x="11297" y="13312"/>
                </a:lnTo>
                <a:lnTo>
                  <a:pt x="11252" y="13044"/>
                </a:lnTo>
                <a:lnTo>
                  <a:pt x="11207" y="12769"/>
                </a:lnTo>
                <a:lnTo>
                  <a:pt x="11117" y="12501"/>
                </a:lnTo>
                <a:lnTo>
                  <a:pt x="11027" y="12226"/>
                </a:lnTo>
                <a:lnTo>
                  <a:pt x="10937" y="11958"/>
                </a:lnTo>
                <a:lnTo>
                  <a:pt x="10892" y="11683"/>
                </a:lnTo>
                <a:lnTo>
                  <a:pt x="10802" y="11408"/>
                </a:lnTo>
                <a:lnTo>
                  <a:pt x="10708" y="11140"/>
                </a:lnTo>
                <a:lnTo>
                  <a:pt x="10528" y="10934"/>
                </a:lnTo>
                <a:lnTo>
                  <a:pt x="10438" y="10666"/>
                </a:lnTo>
                <a:lnTo>
                  <a:pt x="10303" y="10391"/>
                </a:lnTo>
                <a:lnTo>
                  <a:pt x="10118" y="10254"/>
                </a:lnTo>
                <a:lnTo>
                  <a:pt x="9893" y="10123"/>
                </a:lnTo>
                <a:lnTo>
                  <a:pt x="9709" y="9986"/>
                </a:lnTo>
                <a:lnTo>
                  <a:pt x="9484" y="9917"/>
                </a:lnTo>
                <a:lnTo>
                  <a:pt x="9304" y="9848"/>
                </a:lnTo>
                <a:lnTo>
                  <a:pt x="9120" y="9711"/>
                </a:lnTo>
                <a:lnTo>
                  <a:pt x="8940" y="9443"/>
                </a:lnTo>
                <a:lnTo>
                  <a:pt x="8760" y="9168"/>
                </a:lnTo>
                <a:lnTo>
                  <a:pt x="8575" y="8968"/>
                </a:lnTo>
                <a:lnTo>
                  <a:pt x="8395" y="8900"/>
                </a:lnTo>
                <a:lnTo>
                  <a:pt x="8260" y="8556"/>
                </a:lnTo>
                <a:lnTo>
                  <a:pt x="8076" y="8357"/>
                </a:lnTo>
                <a:lnTo>
                  <a:pt x="7716" y="8082"/>
                </a:lnTo>
                <a:lnTo>
                  <a:pt x="7531" y="7814"/>
                </a:lnTo>
                <a:lnTo>
                  <a:pt x="7351" y="7608"/>
                </a:lnTo>
                <a:lnTo>
                  <a:pt x="7172" y="7539"/>
                </a:lnTo>
                <a:lnTo>
                  <a:pt x="6987" y="7402"/>
                </a:lnTo>
                <a:lnTo>
                  <a:pt x="6807" y="7133"/>
                </a:lnTo>
                <a:lnTo>
                  <a:pt x="6672" y="6859"/>
                </a:lnTo>
                <a:lnTo>
                  <a:pt x="6488" y="6659"/>
                </a:lnTo>
                <a:lnTo>
                  <a:pt x="6263" y="6316"/>
                </a:lnTo>
                <a:lnTo>
                  <a:pt x="6083" y="6048"/>
                </a:lnTo>
                <a:lnTo>
                  <a:pt x="5898" y="5910"/>
                </a:lnTo>
                <a:lnTo>
                  <a:pt x="5718" y="5910"/>
                </a:lnTo>
                <a:lnTo>
                  <a:pt x="5489" y="5704"/>
                </a:lnTo>
                <a:lnTo>
                  <a:pt x="5264" y="5505"/>
                </a:lnTo>
                <a:lnTo>
                  <a:pt x="5084" y="5367"/>
                </a:lnTo>
                <a:lnTo>
                  <a:pt x="4899" y="5161"/>
                </a:lnTo>
                <a:lnTo>
                  <a:pt x="4720" y="5024"/>
                </a:lnTo>
                <a:lnTo>
                  <a:pt x="4540" y="4893"/>
                </a:lnTo>
                <a:lnTo>
                  <a:pt x="4355" y="4687"/>
                </a:lnTo>
                <a:lnTo>
                  <a:pt x="4175" y="4618"/>
                </a:lnTo>
                <a:lnTo>
                  <a:pt x="3995" y="4481"/>
                </a:lnTo>
                <a:lnTo>
                  <a:pt x="3856" y="4213"/>
                </a:lnTo>
                <a:lnTo>
                  <a:pt x="3766" y="3938"/>
                </a:lnTo>
                <a:lnTo>
                  <a:pt x="3631" y="3670"/>
                </a:lnTo>
                <a:lnTo>
                  <a:pt x="3496" y="3395"/>
                </a:lnTo>
                <a:lnTo>
                  <a:pt x="3356" y="3127"/>
                </a:lnTo>
                <a:lnTo>
                  <a:pt x="2996" y="2715"/>
                </a:lnTo>
                <a:lnTo>
                  <a:pt x="2812" y="2515"/>
                </a:lnTo>
                <a:lnTo>
                  <a:pt x="2452" y="2378"/>
                </a:lnTo>
                <a:lnTo>
                  <a:pt x="2268" y="2241"/>
                </a:lnTo>
                <a:lnTo>
                  <a:pt x="2088" y="2172"/>
                </a:lnTo>
                <a:lnTo>
                  <a:pt x="1908" y="2041"/>
                </a:lnTo>
                <a:lnTo>
                  <a:pt x="1768" y="1766"/>
                </a:lnTo>
                <a:lnTo>
                  <a:pt x="1678" y="1492"/>
                </a:lnTo>
                <a:lnTo>
                  <a:pt x="1543" y="1223"/>
                </a:lnTo>
                <a:lnTo>
                  <a:pt x="1363" y="1017"/>
                </a:lnTo>
                <a:lnTo>
                  <a:pt x="1224" y="749"/>
                </a:lnTo>
                <a:lnTo>
                  <a:pt x="1044" y="543"/>
                </a:lnTo>
                <a:lnTo>
                  <a:pt x="864" y="406"/>
                </a:lnTo>
                <a:lnTo>
                  <a:pt x="679" y="275"/>
                </a:lnTo>
                <a:lnTo>
                  <a:pt x="499" y="69"/>
                </a:lnTo>
                <a:lnTo>
                  <a:pt x="409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45" name="Freeform 14"/>
          <p:cNvSpPr/>
          <p:nvPr/>
        </p:nvSpPr>
        <p:spPr>
          <a:xfrm>
            <a:off x="390524" y="32384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43" y="21600"/>
                </a:lnTo>
                <a:lnTo>
                  <a:pt x="21157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46" name="Freeform 15"/>
          <p:cNvSpPr/>
          <p:nvPr/>
        </p:nvSpPr>
        <p:spPr>
          <a:xfrm>
            <a:off x="39052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956"/>
                </a:lnTo>
                <a:lnTo>
                  <a:pt x="21600" y="644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47" name="Freeform 16"/>
          <p:cNvSpPr/>
          <p:nvPr/>
        </p:nvSpPr>
        <p:spPr>
          <a:xfrm>
            <a:off x="858837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44"/>
                </a:moveTo>
                <a:lnTo>
                  <a:pt x="0" y="20956"/>
                </a:lnTo>
                <a:lnTo>
                  <a:pt x="21600" y="21600"/>
                </a:lnTo>
                <a:lnTo>
                  <a:pt x="21600" y="0"/>
                </a:lnTo>
                <a:lnTo>
                  <a:pt x="0" y="644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48" name="Freeform 17"/>
          <p:cNvSpPr/>
          <p:nvPr/>
        </p:nvSpPr>
        <p:spPr>
          <a:xfrm>
            <a:off x="390524" y="631189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3" y="0"/>
                </a:moveTo>
                <a:lnTo>
                  <a:pt x="21157" y="0"/>
                </a:lnTo>
                <a:lnTo>
                  <a:pt x="21600" y="21600"/>
                </a:lnTo>
                <a:lnTo>
                  <a:pt x="0" y="21600"/>
                </a:lnTo>
                <a:lnTo>
                  <a:pt x="443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49" name="Freeform 19"/>
          <p:cNvSpPr/>
          <p:nvPr/>
        </p:nvSpPr>
        <p:spPr>
          <a:xfrm>
            <a:off x="1477962" y="6337299"/>
            <a:ext cx="2370139" cy="125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" y="11757"/>
                </a:moveTo>
                <a:lnTo>
                  <a:pt x="1259" y="0"/>
                </a:lnTo>
                <a:lnTo>
                  <a:pt x="1649" y="1914"/>
                </a:lnTo>
                <a:lnTo>
                  <a:pt x="2040" y="7929"/>
                </a:lnTo>
                <a:lnTo>
                  <a:pt x="2431" y="11757"/>
                </a:lnTo>
                <a:lnTo>
                  <a:pt x="3892" y="11757"/>
                </a:lnTo>
                <a:lnTo>
                  <a:pt x="4470" y="13671"/>
                </a:lnTo>
                <a:lnTo>
                  <a:pt x="4861" y="17772"/>
                </a:lnTo>
                <a:lnTo>
                  <a:pt x="5642" y="21600"/>
                </a:lnTo>
                <a:lnTo>
                  <a:pt x="7002" y="21600"/>
                </a:lnTo>
                <a:lnTo>
                  <a:pt x="7595" y="19686"/>
                </a:lnTo>
                <a:lnTo>
                  <a:pt x="8174" y="17772"/>
                </a:lnTo>
                <a:lnTo>
                  <a:pt x="8854" y="17772"/>
                </a:lnTo>
                <a:lnTo>
                  <a:pt x="9534" y="15585"/>
                </a:lnTo>
                <a:lnTo>
                  <a:pt x="10315" y="11757"/>
                </a:lnTo>
                <a:lnTo>
                  <a:pt x="11777" y="11757"/>
                </a:lnTo>
                <a:lnTo>
                  <a:pt x="12167" y="13671"/>
                </a:lnTo>
                <a:lnTo>
                  <a:pt x="12645" y="15585"/>
                </a:lnTo>
                <a:lnTo>
                  <a:pt x="13035" y="15585"/>
                </a:lnTo>
                <a:lnTo>
                  <a:pt x="14106" y="13671"/>
                </a:lnTo>
                <a:lnTo>
                  <a:pt x="14887" y="9843"/>
                </a:lnTo>
                <a:lnTo>
                  <a:pt x="17810" y="9843"/>
                </a:lnTo>
                <a:lnTo>
                  <a:pt x="18591" y="7929"/>
                </a:lnTo>
                <a:lnTo>
                  <a:pt x="19951" y="7929"/>
                </a:lnTo>
                <a:lnTo>
                  <a:pt x="20341" y="9843"/>
                </a:lnTo>
                <a:lnTo>
                  <a:pt x="20819" y="11757"/>
                </a:lnTo>
                <a:lnTo>
                  <a:pt x="21209" y="6015"/>
                </a:lnTo>
                <a:lnTo>
                  <a:pt x="21600" y="3828"/>
                </a:lnTo>
                <a:lnTo>
                  <a:pt x="21209" y="6015"/>
                </a:lnTo>
                <a:lnTo>
                  <a:pt x="20428" y="9843"/>
                </a:lnTo>
                <a:lnTo>
                  <a:pt x="20038" y="9843"/>
                </a:lnTo>
                <a:lnTo>
                  <a:pt x="19560" y="7929"/>
                </a:lnTo>
                <a:lnTo>
                  <a:pt x="18779" y="7929"/>
                </a:lnTo>
                <a:lnTo>
                  <a:pt x="17896" y="11757"/>
                </a:lnTo>
                <a:lnTo>
                  <a:pt x="17318" y="15585"/>
                </a:lnTo>
                <a:lnTo>
                  <a:pt x="16927" y="19686"/>
                </a:lnTo>
                <a:lnTo>
                  <a:pt x="16450" y="19686"/>
                </a:lnTo>
                <a:lnTo>
                  <a:pt x="16059" y="17772"/>
                </a:lnTo>
                <a:lnTo>
                  <a:pt x="15668" y="15585"/>
                </a:lnTo>
                <a:lnTo>
                  <a:pt x="15278" y="13671"/>
                </a:lnTo>
                <a:lnTo>
                  <a:pt x="14786" y="9843"/>
                </a:lnTo>
                <a:lnTo>
                  <a:pt x="13238" y="9843"/>
                </a:lnTo>
                <a:lnTo>
                  <a:pt x="12746" y="11757"/>
                </a:lnTo>
                <a:lnTo>
                  <a:pt x="11965" y="15585"/>
                </a:lnTo>
                <a:lnTo>
                  <a:pt x="9534" y="15585"/>
                </a:lnTo>
                <a:lnTo>
                  <a:pt x="9143" y="13671"/>
                </a:lnTo>
                <a:lnTo>
                  <a:pt x="8753" y="13671"/>
                </a:lnTo>
                <a:lnTo>
                  <a:pt x="8362" y="15585"/>
                </a:lnTo>
                <a:lnTo>
                  <a:pt x="7972" y="15585"/>
                </a:lnTo>
                <a:lnTo>
                  <a:pt x="7595" y="17772"/>
                </a:lnTo>
                <a:lnTo>
                  <a:pt x="7002" y="17772"/>
                </a:lnTo>
                <a:lnTo>
                  <a:pt x="6424" y="15585"/>
                </a:lnTo>
                <a:lnTo>
                  <a:pt x="6033" y="15585"/>
                </a:lnTo>
                <a:lnTo>
                  <a:pt x="5642" y="11757"/>
                </a:lnTo>
                <a:lnTo>
                  <a:pt x="5252" y="9843"/>
                </a:lnTo>
                <a:lnTo>
                  <a:pt x="4861" y="11757"/>
                </a:lnTo>
                <a:lnTo>
                  <a:pt x="4470" y="15585"/>
                </a:lnTo>
                <a:lnTo>
                  <a:pt x="3704" y="15585"/>
                </a:lnTo>
                <a:lnTo>
                  <a:pt x="3212" y="13671"/>
                </a:lnTo>
                <a:lnTo>
                  <a:pt x="2821" y="13671"/>
                </a:lnTo>
                <a:lnTo>
                  <a:pt x="2431" y="6015"/>
                </a:lnTo>
                <a:lnTo>
                  <a:pt x="2040" y="1914"/>
                </a:lnTo>
                <a:lnTo>
                  <a:pt x="1649" y="3828"/>
                </a:lnTo>
                <a:lnTo>
                  <a:pt x="1172" y="6015"/>
                </a:lnTo>
                <a:lnTo>
                  <a:pt x="781" y="9843"/>
                </a:lnTo>
                <a:lnTo>
                  <a:pt x="391" y="9843"/>
                </a:lnTo>
                <a:lnTo>
                  <a:pt x="0" y="13671"/>
                </a:lnTo>
                <a:lnTo>
                  <a:pt x="188" y="11757"/>
                </a:lnTo>
              </a:path>
            </a:pathLst>
          </a:custGeom>
          <a:solidFill>
            <a:srgbClr val="39393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50" name="Freeform 20"/>
          <p:cNvSpPr/>
          <p:nvPr/>
        </p:nvSpPr>
        <p:spPr>
          <a:xfrm>
            <a:off x="4402137" y="6311900"/>
            <a:ext cx="2732089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583" y="5940"/>
                </a:lnTo>
                <a:lnTo>
                  <a:pt x="20245" y="1890"/>
                </a:lnTo>
                <a:lnTo>
                  <a:pt x="19918" y="0"/>
                </a:lnTo>
                <a:lnTo>
                  <a:pt x="19579" y="4050"/>
                </a:lnTo>
                <a:lnTo>
                  <a:pt x="19240" y="11880"/>
                </a:lnTo>
                <a:lnTo>
                  <a:pt x="18902" y="15660"/>
                </a:lnTo>
                <a:lnTo>
                  <a:pt x="18563" y="19710"/>
                </a:lnTo>
                <a:lnTo>
                  <a:pt x="17797" y="21600"/>
                </a:lnTo>
                <a:lnTo>
                  <a:pt x="16956" y="21600"/>
                </a:lnTo>
                <a:lnTo>
                  <a:pt x="16454" y="19710"/>
                </a:lnTo>
                <a:lnTo>
                  <a:pt x="16115" y="17550"/>
                </a:lnTo>
                <a:lnTo>
                  <a:pt x="15689" y="19710"/>
                </a:lnTo>
                <a:lnTo>
                  <a:pt x="14684" y="19710"/>
                </a:lnTo>
                <a:lnTo>
                  <a:pt x="14095" y="17550"/>
                </a:lnTo>
                <a:lnTo>
                  <a:pt x="13756" y="17550"/>
                </a:lnTo>
                <a:lnTo>
                  <a:pt x="13241" y="15660"/>
                </a:lnTo>
                <a:lnTo>
                  <a:pt x="12915" y="15660"/>
                </a:lnTo>
                <a:lnTo>
                  <a:pt x="12576" y="9720"/>
                </a:lnTo>
                <a:lnTo>
                  <a:pt x="12149" y="4050"/>
                </a:lnTo>
                <a:lnTo>
                  <a:pt x="11057" y="4050"/>
                </a:lnTo>
                <a:lnTo>
                  <a:pt x="10631" y="7830"/>
                </a:lnTo>
                <a:lnTo>
                  <a:pt x="9878" y="11880"/>
                </a:lnTo>
                <a:lnTo>
                  <a:pt x="9451" y="13770"/>
                </a:lnTo>
                <a:lnTo>
                  <a:pt x="9112" y="13770"/>
                </a:lnTo>
                <a:lnTo>
                  <a:pt x="8610" y="11880"/>
                </a:lnTo>
                <a:lnTo>
                  <a:pt x="8271" y="7830"/>
                </a:lnTo>
                <a:lnTo>
                  <a:pt x="7932" y="5940"/>
                </a:lnTo>
                <a:lnTo>
                  <a:pt x="7091" y="5940"/>
                </a:lnTo>
                <a:lnTo>
                  <a:pt x="6664" y="7830"/>
                </a:lnTo>
                <a:lnTo>
                  <a:pt x="5987" y="7830"/>
                </a:lnTo>
                <a:lnTo>
                  <a:pt x="5485" y="9720"/>
                </a:lnTo>
                <a:lnTo>
                  <a:pt x="5058" y="11880"/>
                </a:lnTo>
                <a:lnTo>
                  <a:pt x="3539" y="11880"/>
                </a:lnTo>
                <a:lnTo>
                  <a:pt x="2874" y="7830"/>
                </a:lnTo>
                <a:lnTo>
                  <a:pt x="2447" y="5940"/>
                </a:lnTo>
                <a:lnTo>
                  <a:pt x="2109" y="5940"/>
                </a:lnTo>
                <a:lnTo>
                  <a:pt x="1770" y="4050"/>
                </a:lnTo>
                <a:lnTo>
                  <a:pt x="1431" y="1890"/>
                </a:lnTo>
                <a:lnTo>
                  <a:pt x="1092" y="1890"/>
                </a:lnTo>
                <a:lnTo>
                  <a:pt x="766" y="4050"/>
                </a:lnTo>
                <a:lnTo>
                  <a:pt x="427" y="5940"/>
                </a:lnTo>
                <a:lnTo>
                  <a:pt x="88" y="9720"/>
                </a:lnTo>
              </a:path>
            </a:pathLst>
          </a:custGeom>
          <a:solidFill>
            <a:srgbClr val="313131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51" name="Freeform 22"/>
          <p:cNvSpPr/>
          <p:nvPr/>
        </p:nvSpPr>
        <p:spPr>
          <a:xfrm>
            <a:off x="390525" y="323850"/>
            <a:ext cx="168276" cy="338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74"/>
                </a:lnTo>
                <a:lnTo>
                  <a:pt x="21600" y="9990"/>
                </a:lnTo>
                <a:lnTo>
                  <a:pt x="10800" y="10577"/>
                </a:lnTo>
                <a:lnTo>
                  <a:pt x="10800" y="11751"/>
                </a:lnTo>
                <a:lnTo>
                  <a:pt x="13449" y="12339"/>
                </a:lnTo>
                <a:lnTo>
                  <a:pt x="8151" y="12926"/>
                </a:lnTo>
                <a:lnTo>
                  <a:pt x="8151" y="13523"/>
                </a:lnTo>
                <a:lnTo>
                  <a:pt x="5502" y="14110"/>
                </a:lnTo>
                <a:lnTo>
                  <a:pt x="10800" y="15284"/>
                </a:lnTo>
                <a:lnTo>
                  <a:pt x="10800" y="15871"/>
                </a:lnTo>
                <a:lnTo>
                  <a:pt x="13449" y="16458"/>
                </a:lnTo>
                <a:lnTo>
                  <a:pt x="8151" y="17045"/>
                </a:lnTo>
                <a:lnTo>
                  <a:pt x="5502" y="17632"/>
                </a:lnTo>
                <a:lnTo>
                  <a:pt x="5502" y="18219"/>
                </a:lnTo>
                <a:lnTo>
                  <a:pt x="8151" y="18958"/>
                </a:lnTo>
                <a:lnTo>
                  <a:pt x="8151" y="19687"/>
                </a:lnTo>
                <a:lnTo>
                  <a:pt x="5502" y="20426"/>
                </a:lnTo>
                <a:lnTo>
                  <a:pt x="10800" y="21600"/>
                </a:lnTo>
                <a:lnTo>
                  <a:pt x="2649" y="20861"/>
                </a:lnTo>
                <a:lnTo>
                  <a:pt x="2649" y="19393"/>
                </a:lnTo>
                <a:lnTo>
                  <a:pt x="5502" y="18806"/>
                </a:lnTo>
                <a:lnTo>
                  <a:pt x="8151" y="18219"/>
                </a:lnTo>
                <a:lnTo>
                  <a:pt x="8151" y="14990"/>
                </a:lnTo>
                <a:lnTo>
                  <a:pt x="10800" y="14403"/>
                </a:lnTo>
                <a:lnTo>
                  <a:pt x="10800" y="13077"/>
                </a:lnTo>
                <a:lnTo>
                  <a:pt x="8151" y="12490"/>
                </a:lnTo>
                <a:lnTo>
                  <a:pt x="8151" y="11903"/>
                </a:lnTo>
                <a:lnTo>
                  <a:pt x="13449" y="10729"/>
                </a:lnTo>
                <a:lnTo>
                  <a:pt x="13449" y="5587"/>
                </a:lnTo>
                <a:lnTo>
                  <a:pt x="10800" y="5000"/>
                </a:lnTo>
                <a:lnTo>
                  <a:pt x="10800" y="1468"/>
                </a:lnTo>
                <a:lnTo>
                  <a:pt x="5502" y="881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52" name="Freeform 23"/>
          <p:cNvSpPr/>
          <p:nvPr/>
        </p:nvSpPr>
        <p:spPr>
          <a:xfrm>
            <a:off x="412749" y="693737"/>
            <a:ext cx="146052" cy="269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48" y="929"/>
                </a:lnTo>
                <a:lnTo>
                  <a:pt x="18548" y="1666"/>
                </a:lnTo>
                <a:lnTo>
                  <a:pt x="15496" y="2404"/>
                </a:lnTo>
                <a:lnTo>
                  <a:pt x="6104" y="3142"/>
                </a:lnTo>
                <a:lnTo>
                  <a:pt x="6104" y="4618"/>
                </a:lnTo>
                <a:lnTo>
                  <a:pt x="9157" y="5355"/>
                </a:lnTo>
                <a:lnTo>
                  <a:pt x="12443" y="6093"/>
                </a:lnTo>
                <a:lnTo>
                  <a:pt x="12443" y="6831"/>
                </a:lnTo>
                <a:lnTo>
                  <a:pt x="9157" y="7760"/>
                </a:lnTo>
                <a:lnTo>
                  <a:pt x="9157" y="9973"/>
                </a:lnTo>
                <a:lnTo>
                  <a:pt x="3052" y="10889"/>
                </a:lnTo>
                <a:lnTo>
                  <a:pt x="0" y="11627"/>
                </a:lnTo>
                <a:lnTo>
                  <a:pt x="0" y="12365"/>
                </a:lnTo>
                <a:lnTo>
                  <a:pt x="6104" y="13102"/>
                </a:lnTo>
                <a:lnTo>
                  <a:pt x="6104" y="14031"/>
                </a:lnTo>
                <a:lnTo>
                  <a:pt x="3052" y="14960"/>
                </a:lnTo>
                <a:lnTo>
                  <a:pt x="3052" y="17173"/>
                </a:lnTo>
                <a:lnTo>
                  <a:pt x="0" y="17911"/>
                </a:lnTo>
                <a:lnTo>
                  <a:pt x="0" y="18649"/>
                </a:lnTo>
                <a:lnTo>
                  <a:pt x="3052" y="19387"/>
                </a:lnTo>
                <a:lnTo>
                  <a:pt x="12443" y="20124"/>
                </a:lnTo>
                <a:lnTo>
                  <a:pt x="12443" y="20862"/>
                </a:lnTo>
                <a:lnTo>
                  <a:pt x="6104" y="21600"/>
                </a:lnTo>
                <a:lnTo>
                  <a:pt x="12443" y="20862"/>
                </a:lnTo>
                <a:lnTo>
                  <a:pt x="9157" y="19934"/>
                </a:lnTo>
                <a:lnTo>
                  <a:pt x="6104" y="19196"/>
                </a:lnTo>
                <a:lnTo>
                  <a:pt x="6104" y="15329"/>
                </a:lnTo>
                <a:lnTo>
                  <a:pt x="12443" y="14591"/>
                </a:lnTo>
                <a:lnTo>
                  <a:pt x="15496" y="13840"/>
                </a:lnTo>
                <a:lnTo>
                  <a:pt x="9157" y="13102"/>
                </a:lnTo>
                <a:lnTo>
                  <a:pt x="3052" y="12365"/>
                </a:lnTo>
                <a:lnTo>
                  <a:pt x="3052" y="11627"/>
                </a:lnTo>
                <a:lnTo>
                  <a:pt x="9157" y="10151"/>
                </a:lnTo>
                <a:lnTo>
                  <a:pt x="9157" y="9413"/>
                </a:lnTo>
                <a:lnTo>
                  <a:pt x="12443" y="8676"/>
                </a:lnTo>
                <a:lnTo>
                  <a:pt x="15496" y="7938"/>
                </a:lnTo>
                <a:lnTo>
                  <a:pt x="15496" y="7200"/>
                </a:lnTo>
                <a:lnTo>
                  <a:pt x="12443" y="6462"/>
                </a:lnTo>
                <a:lnTo>
                  <a:pt x="9157" y="5724"/>
                </a:lnTo>
                <a:lnTo>
                  <a:pt x="6104" y="4987"/>
                </a:lnTo>
                <a:lnTo>
                  <a:pt x="6104" y="3511"/>
                </a:lnTo>
                <a:lnTo>
                  <a:pt x="15496" y="2773"/>
                </a:lnTo>
                <a:lnTo>
                  <a:pt x="15496" y="1298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grpSp>
        <p:nvGrpSpPr>
          <p:cNvPr id="656" name="Group 30"/>
          <p:cNvGrpSpPr/>
          <p:nvPr/>
        </p:nvGrpSpPr>
        <p:grpSpPr>
          <a:xfrm>
            <a:off x="0" y="-1"/>
            <a:ext cx="1978025" cy="1955801"/>
            <a:chOff x="0" y="0"/>
            <a:chExt cx="1978025" cy="1955800"/>
          </a:xfrm>
        </p:grpSpPr>
        <p:sp>
          <p:nvSpPr>
            <p:cNvPr id="653" name="Rectangle 27"/>
            <p:cNvSpPr/>
            <p:nvPr/>
          </p:nvSpPr>
          <p:spPr>
            <a:xfrm>
              <a:off x="0" y="0"/>
              <a:ext cx="1978025" cy="1955800"/>
            </a:xfrm>
            <a:prstGeom prst="rect">
              <a:avLst/>
            </a:prstGeom>
            <a:solidFill>
              <a:srgbClr val="1A00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654" name="Rectangle 28"/>
            <p:cNvSpPr/>
            <p:nvPr/>
          </p:nvSpPr>
          <p:spPr>
            <a:xfrm>
              <a:off x="390525" y="320675"/>
              <a:ext cx="1587500" cy="1635125"/>
            </a:xfrm>
            <a:prstGeom prst="rect">
              <a:avLst/>
            </a:prstGeom>
            <a:solidFill>
              <a:srgbClr val="474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655" name="Rectangle 29"/>
            <p:cNvSpPr/>
            <p:nvPr/>
          </p:nvSpPr>
          <p:spPr>
            <a:xfrm>
              <a:off x="0" y="-1"/>
              <a:ext cx="1860550" cy="1849439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sp>
        <p:nvSpPr>
          <p:cNvPr id="657" name="Rectangle 42"/>
          <p:cNvSpPr txBox="1"/>
          <p:nvPr/>
        </p:nvSpPr>
        <p:spPr>
          <a:xfrm>
            <a:off x="387350" y="438150"/>
            <a:ext cx="2733677" cy="100330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rtl="0">
              <a:defRPr sz="2000" b="1">
                <a:solidFill>
                  <a:srgbClr val="FFD34A"/>
                </a:solidFill>
              </a:defRPr>
            </a:pPr>
            <a:r>
              <a:t> DRESSING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     THE                                    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STAGE</a:t>
            </a:r>
          </a:p>
        </p:txBody>
      </p:sp>
      <p:sp>
        <p:nvSpPr>
          <p:cNvPr id="658" name="Text Box 50"/>
          <p:cNvSpPr txBox="1"/>
          <p:nvPr/>
        </p:nvSpPr>
        <p:spPr>
          <a:xfrm>
            <a:off x="309245" y="6541216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659" name="Rectangle 51"/>
          <p:cNvSpPr txBox="1"/>
          <p:nvPr/>
        </p:nvSpPr>
        <p:spPr>
          <a:xfrm>
            <a:off x="7664133" y="6517005"/>
            <a:ext cx="57939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9.7.02.</a:t>
            </a:r>
          </a:p>
        </p:txBody>
      </p:sp>
      <p:sp>
        <p:nvSpPr>
          <p:cNvPr id="660" name="Rectangle 57"/>
          <p:cNvSpPr/>
          <p:nvPr/>
        </p:nvSpPr>
        <p:spPr>
          <a:xfrm>
            <a:off x="1562100" y="812800"/>
            <a:ext cx="6934200" cy="53721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000025"/>
              </a:gs>
            </a:gsLst>
            <a:path path="circle">
              <a:fillToRect l="37721" t="-19636" r="62278" b="119636"/>
            </a:path>
          </a:gradFill>
          <a:ln w="76200">
            <a:solidFill>
              <a:schemeClr val="accent2"/>
            </a:solidFill>
            <a:miter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6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Rectangle 2"/>
          <p:cNvSpPr/>
          <p:nvPr/>
        </p:nvSpPr>
        <p:spPr>
          <a:xfrm>
            <a:off x="-1" y="0"/>
            <a:ext cx="9132890" cy="68453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Off val="-4745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72" name="Rectangle 56"/>
          <p:cNvSpPr/>
          <p:nvPr/>
        </p:nvSpPr>
        <p:spPr>
          <a:xfrm>
            <a:off x="506413" y="415924"/>
            <a:ext cx="8361361" cy="6176965"/>
          </a:xfrm>
          <a:prstGeom prst="rect">
            <a:avLst/>
          </a:prstGeom>
          <a:solidFill>
            <a:srgbClr val="1A000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73" name="Rectangle 3"/>
          <p:cNvSpPr/>
          <p:nvPr/>
        </p:nvSpPr>
        <p:spPr>
          <a:xfrm>
            <a:off x="466724" y="361950"/>
            <a:ext cx="8281990" cy="6111875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74" name="Freeform 4"/>
          <p:cNvSpPr/>
          <p:nvPr/>
        </p:nvSpPr>
        <p:spPr>
          <a:xfrm>
            <a:off x="4765674" y="600074"/>
            <a:ext cx="2238377" cy="545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6" y="138"/>
                </a:lnTo>
                <a:lnTo>
                  <a:pt x="1394" y="207"/>
                </a:lnTo>
                <a:lnTo>
                  <a:pt x="2007" y="138"/>
                </a:lnTo>
                <a:lnTo>
                  <a:pt x="2620" y="339"/>
                </a:lnTo>
                <a:lnTo>
                  <a:pt x="3248" y="477"/>
                </a:lnTo>
                <a:lnTo>
                  <a:pt x="3860" y="616"/>
                </a:lnTo>
                <a:lnTo>
                  <a:pt x="4473" y="886"/>
                </a:lnTo>
                <a:lnTo>
                  <a:pt x="5086" y="1093"/>
                </a:lnTo>
                <a:lnTo>
                  <a:pt x="5239" y="1369"/>
                </a:lnTo>
                <a:lnTo>
                  <a:pt x="5239" y="1639"/>
                </a:lnTo>
                <a:lnTo>
                  <a:pt x="5867" y="1916"/>
                </a:lnTo>
                <a:lnTo>
                  <a:pt x="6327" y="2186"/>
                </a:lnTo>
                <a:lnTo>
                  <a:pt x="6327" y="2531"/>
                </a:lnTo>
                <a:lnTo>
                  <a:pt x="6786" y="2801"/>
                </a:lnTo>
                <a:lnTo>
                  <a:pt x="7093" y="3078"/>
                </a:lnTo>
                <a:lnTo>
                  <a:pt x="6940" y="3624"/>
                </a:lnTo>
                <a:lnTo>
                  <a:pt x="6940" y="3894"/>
                </a:lnTo>
                <a:lnTo>
                  <a:pt x="7246" y="4171"/>
                </a:lnTo>
                <a:lnTo>
                  <a:pt x="7399" y="4441"/>
                </a:lnTo>
                <a:lnTo>
                  <a:pt x="7568" y="4717"/>
                </a:lnTo>
                <a:lnTo>
                  <a:pt x="7568" y="5810"/>
                </a:lnTo>
                <a:lnTo>
                  <a:pt x="7721" y="6086"/>
                </a:lnTo>
                <a:lnTo>
                  <a:pt x="7399" y="6356"/>
                </a:lnTo>
                <a:lnTo>
                  <a:pt x="7246" y="6633"/>
                </a:lnTo>
                <a:lnTo>
                  <a:pt x="7246" y="7179"/>
                </a:lnTo>
                <a:lnTo>
                  <a:pt x="7399" y="7449"/>
                </a:lnTo>
                <a:lnTo>
                  <a:pt x="7399" y="7726"/>
                </a:lnTo>
                <a:lnTo>
                  <a:pt x="7093" y="8065"/>
                </a:lnTo>
                <a:lnTo>
                  <a:pt x="6940" y="8341"/>
                </a:lnTo>
                <a:lnTo>
                  <a:pt x="6940" y="8680"/>
                </a:lnTo>
                <a:lnTo>
                  <a:pt x="6633" y="8957"/>
                </a:lnTo>
                <a:lnTo>
                  <a:pt x="6174" y="9227"/>
                </a:lnTo>
                <a:lnTo>
                  <a:pt x="5867" y="9503"/>
                </a:lnTo>
                <a:lnTo>
                  <a:pt x="5867" y="10049"/>
                </a:lnTo>
                <a:lnTo>
                  <a:pt x="5561" y="10320"/>
                </a:lnTo>
                <a:lnTo>
                  <a:pt x="5408" y="10596"/>
                </a:lnTo>
                <a:lnTo>
                  <a:pt x="5561" y="10866"/>
                </a:lnTo>
                <a:lnTo>
                  <a:pt x="5867" y="11211"/>
                </a:lnTo>
                <a:lnTo>
                  <a:pt x="6786" y="11280"/>
                </a:lnTo>
                <a:lnTo>
                  <a:pt x="7093" y="11620"/>
                </a:lnTo>
                <a:lnTo>
                  <a:pt x="7399" y="11896"/>
                </a:lnTo>
                <a:lnTo>
                  <a:pt x="7568" y="12166"/>
                </a:lnTo>
                <a:lnTo>
                  <a:pt x="7568" y="12442"/>
                </a:lnTo>
                <a:lnTo>
                  <a:pt x="8027" y="12713"/>
                </a:lnTo>
                <a:lnTo>
                  <a:pt x="8027" y="12989"/>
                </a:lnTo>
                <a:lnTo>
                  <a:pt x="8334" y="13328"/>
                </a:lnTo>
                <a:lnTo>
                  <a:pt x="8946" y="13535"/>
                </a:lnTo>
                <a:lnTo>
                  <a:pt x="9406" y="13805"/>
                </a:lnTo>
                <a:lnTo>
                  <a:pt x="9559" y="14289"/>
                </a:lnTo>
                <a:lnTo>
                  <a:pt x="10494" y="14352"/>
                </a:lnTo>
                <a:lnTo>
                  <a:pt x="10800" y="14766"/>
                </a:lnTo>
                <a:lnTo>
                  <a:pt x="11413" y="15036"/>
                </a:lnTo>
                <a:lnTo>
                  <a:pt x="12041" y="15313"/>
                </a:lnTo>
                <a:lnTo>
                  <a:pt x="12807" y="15514"/>
                </a:lnTo>
                <a:lnTo>
                  <a:pt x="13420" y="15790"/>
                </a:lnTo>
                <a:lnTo>
                  <a:pt x="13726" y="16129"/>
                </a:lnTo>
                <a:lnTo>
                  <a:pt x="14507" y="16406"/>
                </a:lnTo>
                <a:lnTo>
                  <a:pt x="15273" y="16544"/>
                </a:lnTo>
                <a:lnTo>
                  <a:pt x="15733" y="16814"/>
                </a:lnTo>
                <a:lnTo>
                  <a:pt x="16514" y="17090"/>
                </a:lnTo>
                <a:lnTo>
                  <a:pt x="16974" y="17360"/>
                </a:lnTo>
                <a:lnTo>
                  <a:pt x="17280" y="17637"/>
                </a:lnTo>
                <a:lnTo>
                  <a:pt x="17740" y="17907"/>
                </a:lnTo>
                <a:lnTo>
                  <a:pt x="18199" y="18252"/>
                </a:lnTo>
                <a:lnTo>
                  <a:pt x="18827" y="18522"/>
                </a:lnTo>
                <a:lnTo>
                  <a:pt x="19440" y="18868"/>
                </a:lnTo>
                <a:lnTo>
                  <a:pt x="19593" y="19207"/>
                </a:lnTo>
                <a:lnTo>
                  <a:pt x="19746" y="19552"/>
                </a:lnTo>
                <a:lnTo>
                  <a:pt x="20206" y="19823"/>
                </a:lnTo>
                <a:lnTo>
                  <a:pt x="20681" y="20162"/>
                </a:lnTo>
                <a:lnTo>
                  <a:pt x="20834" y="20507"/>
                </a:lnTo>
                <a:lnTo>
                  <a:pt x="20987" y="20777"/>
                </a:lnTo>
                <a:lnTo>
                  <a:pt x="21294" y="21054"/>
                </a:lnTo>
                <a:lnTo>
                  <a:pt x="21447" y="21324"/>
                </a:lnTo>
                <a:lnTo>
                  <a:pt x="21447" y="21600"/>
                </a:lnTo>
                <a:lnTo>
                  <a:pt x="21447" y="20846"/>
                </a:lnTo>
                <a:lnTo>
                  <a:pt x="21600" y="20300"/>
                </a:lnTo>
                <a:lnTo>
                  <a:pt x="21600" y="19483"/>
                </a:lnTo>
                <a:lnTo>
                  <a:pt x="21140" y="19207"/>
                </a:lnTo>
                <a:lnTo>
                  <a:pt x="20528" y="19207"/>
                </a:lnTo>
                <a:lnTo>
                  <a:pt x="20053" y="18730"/>
                </a:lnTo>
                <a:lnTo>
                  <a:pt x="19900" y="18453"/>
                </a:lnTo>
                <a:lnTo>
                  <a:pt x="19287" y="17976"/>
                </a:lnTo>
                <a:lnTo>
                  <a:pt x="18980" y="17706"/>
                </a:lnTo>
                <a:lnTo>
                  <a:pt x="18046" y="17291"/>
                </a:lnTo>
                <a:lnTo>
                  <a:pt x="16820" y="17090"/>
                </a:lnTo>
                <a:lnTo>
                  <a:pt x="15886" y="17090"/>
                </a:lnTo>
                <a:lnTo>
                  <a:pt x="15426" y="16198"/>
                </a:lnTo>
                <a:lnTo>
                  <a:pt x="15273" y="15790"/>
                </a:lnTo>
                <a:lnTo>
                  <a:pt x="14814" y="15514"/>
                </a:lnTo>
                <a:lnTo>
                  <a:pt x="13573" y="15451"/>
                </a:lnTo>
                <a:lnTo>
                  <a:pt x="12347" y="15382"/>
                </a:lnTo>
                <a:lnTo>
                  <a:pt x="11719" y="15313"/>
                </a:lnTo>
                <a:lnTo>
                  <a:pt x="11566" y="14766"/>
                </a:lnTo>
                <a:lnTo>
                  <a:pt x="11260" y="14490"/>
                </a:lnTo>
                <a:lnTo>
                  <a:pt x="10953" y="14151"/>
                </a:lnTo>
                <a:lnTo>
                  <a:pt x="10340" y="13874"/>
                </a:lnTo>
                <a:lnTo>
                  <a:pt x="9728" y="13736"/>
                </a:lnTo>
                <a:lnTo>
                  <a:pt x="8487" y="13190"/>
                </a:lnTo>
                <a:lnTo>
                  <a:pt x="8180" y="12920"/>
                </a:lnTo>
                <a:lnTo>
                  <a:pt x="8180" y="12304"/>
                </a:lnTo>
                <a:lnTo>
                  <a:pt x="8027" y="11896"/>
                </a:lnTo>
                <a:lnTo>
                  <a:pt x="7568" y="11551"/>
                </a:lnTo>
                <a:lnTo>
                  <a:pt x="6786" y="11211"/>
                </a:lnTo>
                <a:lnTo>
                  <a:pt x="6327" y="10935"/>
                </a:lnTo>
                <a:lnTo>
                  <a:pt x="6020" y="10596"/>
                </a:lnTo>
                <a:lnTo>
                  <a:pt x="6174" y="10250"/>
                </a:lnTo>
                <a:lnTo>
                  <a:pt x="6174" y="9980"/>
                </a:lnTo>
                <a:lnTo>
                  <a:pt x="6327" y="9704"/>
                </a:lnTo>
                <a:lnTo>
                  <a:pt x="6633" y="9365"/>
                </a:lnTo>
                <a:lnTo>
                  <a:pt x="6633" y="9088"/>
                </a:lnTo>
                <a:lnTo>
                  <a:pt x="7093" y="8749"/>
                </a:lnTo>
                <a:lnTo>
                  <a:pt x="7399" y="8473"/>
                </a:lnTo>
                <a:lnTo>
                  <a:pt x="7568" y="8134"/>
                </a:lnTo>
                <a:lnTo>
                  <a:pt x="7568" y="7864"/>
                </a:lnTo>
                <a:lnTo>
                  <a:pt x="7399" y="7587"/>
                </a:lnTo>
                <a:lnTo>
                  <a:pt x="7568" y="7311"/>
                </a:lnTo>
                <a:lnTo>
                  <a:pt x="8027" y="6702"/>
                </a:lnTo>
                <a:lnTo>
                  <a:pt x="8027" y="5471"/>
                </a:lnTo>
                <a:lnTo>
                  <a:pt x="7874" y="5056"/>
                </a:lnTo>
                <a:lnTo>
                  <a:pt x="8027" y="4786"/>
                </a:lnTo>
                <a:lnTo>
                  <a:pt x="8334" y="4441"/>
                </a:lnTo>
                <a:lnTo>
                  <a:pt x="8180" y="4032"/>
                </a:lnTo>
                <a:lnTo>
                  <a:pt x="8027" y="3762"/>
                </a:lnTo>
                <a:lnTo>
                  <a:pt x="7874" y="3486"/>
                </a:lnTo>
                <a:lnTo>
                  <a:pt x="8487" y="3279"/>
                </a:lnTo>
                <a:lnTo>
                  <a:pt x="8946" y="3009"/>
                </a:lnTo>
                <a:lnTo>
                  <a:pt x="9100" y="2732"/>
                </a:lnTo>
                <a:lnTo>
                  <a:pt x="10187" y="2462"/>
                </a:lnTo>
                <a:lnTo>
                  <a:pt x="11106" y="1916"/>
                </a:lnTo>
                <a:lnTo>
                  <a:pt x="12041" y="1501"/>
                </a:lnTo>
                <a:lnTo>
                  <a:pt x="12654" y="1369"/>
                </a:lnTo>
                <a:lnTo>
                  <a:pt x="13113" y="1093"/>
                </a:lnTo>
                <a:lnTo>
                  <a:pt x="13113" y="823"/>
                </a:lnTo>
                <a:lnTo>
                  <a:pt x="13420" y="477"/>
                </a:lnTo>
                <a:lnTo>
                  <a:pt x="14048" y="276"/>
                </a:lnTo>
                <a:lnTo>
                  <a:pt x="14660" y="0"/>
                </a:lnTo>
                <a:lnTo>
                  <a:pt x="14048" y="69"/>
                </a:lnTo>
                <a:lnTo>
                  <a:pt x="13113" y="138"/>
                </a:lnTo>
                <a:lnTo>
                  <a:pt x="12194" y="276"/>
                </a:lnTo>
                <a:lnTo>
                  <a:pt x="11719" y="546"/>
                </a:lnTo>
                <a:lnTo>
                  <a:pt x="11888" y="823"/>
                </a:lnTo>
                <a:lnTo>
                  <a:pt x="11566" y="1093"/>
                </a:lnTo>
                <a:lnTo>
                  <a:pt x="11566" y="1369"/>
                </a:lnTo>
                <a:lnTo>
                  <a:pt x="12654" y="1438"/>
                </a:lnTo>
                <a:lnTo>
                  <a:pt x="12041" y="1708"/>
                </a:lnTo>
                <a:lnTo>
                  <a:pt x="11413" y="1916"/>
                </a:lnTo>
                <a:lnTo>
                  <a:pt x="10800" y="2186"/>
                </a:lnTo>
                <a:lnTo>
                  <a:pt x="10187" y="2663"/>
                </a:lnTo>
                <a:lnTo>
                  <a:pt x="9559" y="2732"/>
                </a:lnTo>
                <a:lnTo>
                  <a:pt x="8946" y="2939"/>
                </a:lnTo>
                <a:lnTo>
                  <a:pt x="8334" y="3009"/>
                </a:lnTo>
                <a:lnTo>
                  <a:pt x="8180" y="3279"/>
                </a:lnTo>
                <a:lnTo>
                  <a:pt x="8180" y="3555"/>
                </a:lnTo>
                <a:lnTo>
                  <a:pt x="7568" y="3894"/>
                </a:lnTo>
                <a:lnTo>
                  <a:pt x="7399" y="4171"/>
                </a:lnTo>
                <a:lnTo>
                  <a:pt x="7399" y="4441"/>
                </a:lnTo>
                <a:lnTo>
                  <a:pt x="7399" y="3894"/>
                </a:lnTo>
                <a:lnTo>
                  <a:pt x="7246" y="3210"/>
                </a:lnTo>
                <a:lnTo>
                  <a:pt x="7093" y="2801"/>
                </a:lnTo>
                <a:lnTo>
                  <a:pt x="6940" y="2531"/>
                </a:lnTo>
                <a:lnTo>
                  <a:pt x="6786" y="2186"/>
                </a:lnTo>
                <a:lnTo>
                  <a:pt x="6327" y="1916"/>
                </a:lnTo>
                <a:lnTo>
                  <a:pt x="5867" y="1639"/>
                </a:lnTo>
                <a:lnTo>
                  <a:pt x="5867" y="1369"/>
                </a:lnTo>
                <a:lnTo>
                  <a:pt x="5408" y="1093"/>
                </a:lnTo>
                <a:lnTo>
                  <a:pt x="4780" y="886"/>
                </a:lnTo>
                <a:lnTo>
                  <a:pt x="4626" y="616"/>
                </a:lnTo>
                <a:lnTo>
                  <a:pt x="4014" y="477"/>
                </a:lnTo>
                <a:lnTo>
                  <a:pt x="3401" y="477"/>
                </a:lnTo>
                <a:lnTo>
                  <a:pt x="2773" y="207"/>
                </a:lnTo>
                <a:lnTo>
                  <a:pt x="2160" y="69"/>
                </a:lnTo>
                <a:lnTo>
                  <a:pt x="1547" y="0"/>
                </a:lnTo>
                <a:lnTo>
                  <a:pt x="919" y="69"/>
                </a:lnTo>
                <a:lnTo>
                  <a:pt x="306" y="69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75" name="Freeform 7"/>
          <p:cNvSpPr/>
          <p:nvPr/>
        </p:nvSpPr>
        <p:spPr>
          <a:xfrm>
            <a:off x="796924" y="1946274"/>
            <a:ext cx="7748589" cy="2225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" y="339"/>
                </a:lnTo>
                <a:lnTo>
                  <a:pt x="358" y="508"/>
                </a:lnTo>
                <a:lnTo>
                  <a:pt x="535" y="169"/>
                </a:lnTo>
                <a:lnTo>
                  <a:pt x="668" y="832"/>
                </a:lnTo>
                <a:lnTo>
                  <a:pt x="850" y="1171"/>
                </a:lnTo>
                <a:lnTo>
                  <a:pt x="982" y="1849"/>
                </a:lnTo>
                <a:lnTo>
                  <a:pt x="1071" y="2511"/>
                </a:lnTo>
                <a:lnTo>
                  <a:pt x="1115" y="3174"/>
                </a:lnTo>
                <a:lnTo>
                  <a:pt x="1248" y="3852"/>
                </a:lnTo>
                <a:lnTo>
                  <a:pt x="1429" y="4191"/>
                </a:lnTo>
                <a:lnTo>
                  <a:pt x="1606" y="4191"/>
                </a:lnTo>
                <a:lnTo>
                  <a:pt x="1783" y="3852"/>
                </a:lnTo>
                <a:lnTo>
                  <a:pt x="2142" y="3852"/>
                </a:lnTo>
                <a:lnTo>
                  <a:pt x="2319" y="4021"/>
                </a:lnTo>
                <a:lnTo>
                  <a:pt x="2500" y="4684"/>
                </a:lnTo>
                <a:lnTo>
                  <a:pt x="2633" y="5361"/>
                </a:lnTo>
                <a:lnTo>
                  <a:pt x="2810" y="5854"/>
                </a:lnTo>
                <a:lnTo>
                  <a:pt x="2947" y="6532"/>
                </a:lnTo>
                <a:lnTo>
                  <a:pt x="3036" y="7195"/>
                </a:lnTo>
                <a:lnTo>
                  <a:pt x="3036" y="8535"/>
                </a:lnTo>
                <a:lnTo>
                  <a:pt x="3124" y="9383"/>
                </a:lnTo>
                <a:lnTo>
                  <a:pt x="3213" y="10215"/>
                </a:lnTo>
                <a:lnTo>
                  <a:pt x="3390" y="10877"/>
                </a:lnTo>
                <a:lnTo>
                  <a:pt x="3571" y="11047"/>
                </a:lnTo>
                <a:lnTo>
                  <a:pt x="3748" y="10384"/>
                </a:lnTo>
                <a:lnTo>
                  <a:pt x="3925" y="10045"/>
                </a:lnTo>
                <a:lnTo>
                  <a:pt x="4018" y="10723"/>
                </a:lnTo>
                <a:lnTo>
                  <a:pt x="4062" y="11385"/>
                </a:lnTo>
                <a:lnTo>
                  <a:pt x="3974" y="12063"/>
                </a:lnTo>
                <a:lnTo>
                  <a:pt x="3925" y="12726"/>
                </a:lnTo>
                <a:lnTo>
                  <a:pt x="4107" y="13388"/>
                </a:lnTo>
                <a:lnTo>
                  <a:pt x="4284" y="13065"/>
                </a:lnTo>
                <a:lnTo>
                  <a:pt x="4461" y="12556"/>
                </a:lnTo>
                <a:lnTo>
                  <a:pt x="4642" y="12726"/>
                </a:lnTo>
                <a:lnTo>
                  <a:pt x="4819" y="13065"/>
                </a:lnTo>
                <a:lnTo>
                  <a:pt x="4996" y="13065"/>
                </a:lnTo>
                <a:lnTo>
                  <a:pt x="5178" y="13234"/>
                </a:lnTo>
                <a:lnTo>
                  <a:pt x="5355" y="13388"/>
                </a:lnTo>
                <a:lnTo>
                  <a:pt x="5399" y="12726"/>
                </a:lnTo>
                <a:lnTo>
                  <a:pt x="5580" y="12556"/>
                </a:lnTo>
                <a:lnTo>
                  <a:pt x="5757" y="12726"/>
                </a:lnTo>
                <a:lnTo>
                  <a:pt x="5934" y="12556"/>
                </a:lnTo>
                <a:lnTo>
                  <a:pt x="5890" y="11894"/>
                </a:lnTo>
                <a:lnTo>
                  <a:pt x="5890" y="11216"/>
                </a:lnTo>
                <a:lnTo>
                  <a:pt x="6072" y="10723"/>
                </a:lnTo>
                <a:lnTo>
                  <a:pt x="6160" y="10045"/>
                </a:lnTo>
                <a:lnTo>
                  <a:pt x="6116" y="9383"/>
                </a:lnTo>
                <a:lnTo>
                  <a:pt x="6249" y="8705"/>
                </a:lnTo>
                <a:lnTo>
                  <a:pt x="6249" y="8042"/>
                </a:lnTo>
                <a:lnTo>
                  <a:pt x="6072" y="7703"/>
                </a:lnTo>
                <a:lnTo>
                  <a:pt x="5890" y="6871"/>
                </a:lnTo>
                <a:lnTo>
                  <a:pt x="5757" y="6193"/>
                </a:lnTo>
                <a:lnTo>
                  <a:pt x="5713" y="5531"/>
                </a:lnTo>
                <a:lnTo>
                  <a:pt x="5713" y="4853"/>
                </a:lnTo>
                <a:lnTo>
                  <a:pt x="5757" y="4191"/>
                </a:lnTo>
                <a:lnTo>
                  <a:pt x="5934" y="3513"/>
                </a:lnTo>
                <a:lnTo>
                  <a:pt x="6072" y="2850"/>
                </a:lnTo>
                <a:lnTo>
                  <a:pt x="6249" y="2511"/>
                </a:lnTo>
                <a:lnTo>
                  <a:pt x="6381" y="3174"/>
                </a:lnTo>
                <a:lnTo>
                  <a:pt x="6558" y="3343"/>
                </a:lnTo>
                <a:lnTo>
                  <a:pt x="6740" y="3174"/>
                </a:lnTo>
                <a:lnTo>
                  <a:pt x="7094" y="3174"/>
                </a:lnTo>
                <a:lnTo>
                  <a:pt x="7319" y="3020"/>
                </a:lnTo>
                <a:lnTo>
                  <a:pt x="7496" y="2850"/>
                </a:lnTo>
                <a:lnTo>
                  <a:pt x="7678" y="2850"/>
                </a:lnTo>
                <a:lnTo>
                  <a:pt x="7855" y="3174"/>
                </a:lnTo>
                <a:lnTo>
                  <a:pt x="7899" y="3852"/>
                </a:lnTo>
                <a:lnTo>
                  <a:pt x="8076" y="3852"/>
                </a:lnTo>
                <a:lnTo>
                  <a:pt x="8258" y="4360"/>
                </a:lnTo>
                <a:lnTo>
                  <a:pt x="8435" y="4853"/>
                </a:lnTo>
                <a:lnTo>
                  <a:pt x="8612" y="4514"/>
                </a:lnTo>
                <a:lnTo>
                  <a:pt x="8705" y="3852"/>
                </a:lnTo>
                <a:lnTo>
                  <a:pt x="8749" y="3174"/>
                </a:lnTo>
                <a:lnTo>
                  <a:pt x="8837" y="2511"/>
                </a:lnTo>
                <a:lnTo>
                  <a:pt x="9014" y="2342"/>
                </a:lnTo>
                <a:lnTo>
                  <a:pt x="9059" y="3020"/>
                </a:lnTo>
                <a:lnTo>
                  <a:pt x="9240" y="3343"/>
                </a:lnTo>
                <a:lnTo>
                  <a:pt x="9417" y="3343"/>
                </a:lnTo>
                <a:lnTo>
                  <a:pt x="9461" y="2681"/>
                </a:lnTo>
                <a:lnTo>
                  <a:pt x="9461" y="2003"/>
                </a:lnTo>
                <a:lnTo>
                  <a:pt x="9638" y="1849"/>
                </a:lnTo>
                <a:lnTo>
                  <a:pt x="9820" y="1849"/>
                </a:lnTo>
                <a:lnTo>
                  <a:pt x="9997" y="2511"/>
                </a:lnTo>
                <a:lnTo>
                  <a:pt x="10174" y="3020"/>
                </a:lnTo>
                <a:lnTo>
                  <a:pt x="10355" y="3020"/>
                </a:lnTo>
                <a:lnTo>
                  <a:pt x="10532" y="3343"/>
                </a:lnTo>
                <a:lnTo>
                  <a:pt x="10709" y="4021"/>
                </a:lnTo>
                <a:lnTo>
                  <a:pt x="10846" y="4684"/>
                </a:lnTo>
                <a:lnTo>
                  <a:pt x="11023" y="5192"/>
                </a:lnTo>
                <a:lnTo>
                  <a:pt x="11200" y="5361"/>
                </a:lnTo>
                <a:lnTo>
                  <a:pt x="11559" y="5361"/>
                </a:lnTo>
                <a:lnTo>
                  <a:pt x="11736" y="5531"/>
                </a:lnTo>
                <a:lnTo>
                  <a:pt x="11917" y="5700"/>
                </a:lnTo>
                <a:lnTo>
                  <a:pt x="12094" y="6024"/>
                </a:lnTo>
                <a:lnTo>
                  <a:pt x="12271" y="6702"/>
                </a:lnTo>
                <a:lnTo>
                  <a:pt x="12316" y="7364"/>
                </a:lnTo>
                <a:lnTo>
                  <a:pt x="12409" y="8042"/>
                </a:lnTo>
                <a:lnTo>
                  <a:pt x="12630" y="8705"/>
                </a:lnTo>
                <a:lnTo>
                  <a:pt x="12807" y="8874"/>
                </a:lnTo>
                <a:lnTo>
                  <a:pt x="13568" y="8874"/>
                </a:lnTo>
                <a:lnTo>
                  <a:pt x="13745" y="9044"/>
                </a:lnTo>
                <a:lnTo>
                  <a:pt x="13922" y="9383"/>
                </a:lnTo>
                <a:lnTo>
                  <a:pt x="14059" y="10045"/>
                </a:lnTo>
                <a:lnTo>
                  <a:pt x="14236" y="10553"/>
                </a:lnTo>
                <a:lnTo>
                  <a:pt x="14413" y="10723"/>
                </a:lnTo>
                <a:lnTo>
                  <a:pt x="14595" y="11216"/>
                </a:lnTo>
                <a:lnTo>
                  <a:pt x="14772" y="11894"/>
                </a:lnTo>
                <a:lnTo>
                  <a:pt x="15130" y="11894"/>
                </a:lnTo>
                <a:lnTo>
                  <a:pt x="15351" y="11724"/>
                </a:lnTo>
                <a:lnTo>
                  <a:pt x="15528" y="11724"/>
                </a:lnTo>
                <a:lnTo>
                  <a:pt x="15666" y="11047"/>
                </a:lnTo>
                <a:lnTo>
                  <a:pt x="15843" y="10877"/>
                </a:lnTo>
                <a:lnTo>
                  <a:pt x="16201" y="10877"/>
                </a:lnTo>
                <a:lnTo>
                  <a:pt x="16378" y="11555"/>
                </a:lnTo>
                <a:lnTo>
                  <a:pt x="16555" y="11894"/>
                </a:lnTo>
                <a:lnTo>
                  <a:pt x="16737" y="11894"/>
                </a:lnTo>
                <a:lnTo>
                  <a:pt x="16914" y="11724"/>
                </a:lnTo>
                <a:lnTo>
                  <a:pt x="17091" y="11385"/>
                </a:lnTo>
                <a:lnTo>
                  <a:pt x="17272" y="11047"/>
                </a:lnTo>
                <a:lnTo>
                  <a:pt x="17449" y="10877"/>
                </a:lnTo>
                <a:lnTo>
                  <a:pt x="17852" y="10877"/>
                </a:lnTo>
                <a:lnTo>
                  <a:pt x="18029" y="10723"/>
                </a:lnTo>
                <a:lnTo>
                  <a:pt x="18564" y="10723"/>
                </a:lnTo>
                <a:lnTo>
                  <a:pt x="18746" y="11047"/>
                </a:lnTo>
                <a:lnTo>
                  <a:pt x="18923" y="11555"/>
                </a:lnTo>
                <a:lnTo>
                  <a:pt x="19100" y="11894"/>
                </a:lnTo>
                <a:lnTo>
                  <a:pt x="19281" y="12063"/>
                </a:lnTo>
                <a:lnTo>
                  <a:pt x="20529" y="12063"/>
                </a:lnTo>
                <a:lnTo>
                  <a:pt x="20706" y="11894"/>
                </a:lnTo>
                <a:lnTo>
                  <a:pt x="20888" y="11724"/>
                </a:lnTo>
                <a:lnTo>
                  <a:pt x="21242" y="11724"/>
                </a:lnTo>
                <a:lnTo>
                  <a:pt x="21423" y="11894"/>
                </a:lnTo>
                <a:lnTo>
                  <a:pt x="21600" y="11894"/>
                </a:lnTo>
                <a:lnTo>
                  <a:pt x="21423" y="12556"/>
                </a:lnTo>
                <a:lnTo>
                  <a:pt x="21242" y="12726"/>
                </a:lnTo>
                <a:lnTo>
                  <a:pt x="21065" y="13065"/>
                </a:lnTo>
                <a:lnTo>
                  <a:pt x="20888" y="13558"/>
                </a:lnTo>
                <a:lnTo>
                  <a:pt x="20706" y="13727"/>
                </a:lnTo>
                <a:lnTo>
                  <a:pt x="20485" y="14066"/>
                </a:lnTo>
                <a:lnTo>
                  <a:pt x="20126" y="14236"/>
                </a:lnTo>
                <a:lnTo>
                  <a:pt x="19905" y="14236"/>
                </a:lnTo>
                <a:lnTo>
                  <a:pt x="19724" y="14405"/>
                </a:lnTo>
                <a:lnTo>
                  <a:pt x="19547" y="14898"/>
                </a:lnTo>
                <a:lnTo>
                  <a:pt x="19370" y="15068"/>
                </a:lnTo>
                <a:lnTo>
                  <a:pt x="18790" y="15068"/>
                </a:lnTo>
                <a:lnTo>
                  <a:pt x="18608" y="15407"/>
                </a:lnTo>
                <a:lnTo>
                  <a:pt x="18608" y="16577"/>
                </a:lnTo>
                <a:lnTo>
                  <a:pt x="18653" y="17240"/>
                </a:lnTo>
                <a:lnTo>
                  <a:pt x="18923" y="17409"/>
                </a:lnTo>
                <a:lnTo>
                  <a:pt x="19100" y="17748"/>
                </a:lnTo>
                <a:lnTo>
                  <a:pt x="18923" y="18580"/>
                </a:lnTo>
                <a:lnTo>
                  <a:pt x="18746" y="18919"/>
                </a:lnTo>
                <a:lnTo>
                  <a:pt x="18564" y="19258"/>
                </a:lnTo>
                <a:lnTo>
                  <a:pt x="18431" y="19921"/>
                </a:lnTo>
                <a:lnTo>
                  <a:pt x="18254" y="20599"/>
                </a:lnTo>
                <a:lnTo>
                  <a:pt x="17002" y="20599"/>
                </a:lnTo>
                <a:lnTo>
                  <a:pt x="16511" y="20260"/>
                </a:lnTo>
                <a:lnTo>
                  <a:pt x="16334" y="19921"/>
                </a:lnTo>
                <a:lnTo>
                  <a:pt x="16157" y="19089"/>
                </a:lnTo>
                <a:lnTo>
                  <a:pt x="16020" y="18257"/>
                </a:lnTo>
                <a:lnTo>
                  <a:pt x="15931" y="17579"/>
                </a:lnTo>
                <a:lnTo>
                  <a:pt x="15710" y="17086"/>
                </a:lnTo>
                <a:lnTo>
                  <a:pt x="15440" y="16747"/>
                </a:lnTo>
                <a:lnTo>
                  <a:pt x="15263" y="16069"/>
                </a:lnTo>
                <a:lnTo>
                  <a:pt x="15086" y="15576"/>
                </a:lnTo>
                <a:lnTo>
                  <a:pt x="14904" y="15237"/>
                </a:lnTo>
                <a:lnTo>
                  <a:pt x="14727" y="15068"/>
                </a:lnTo>
                <a:lnTo>
                  <a:pt x="14413" y="14898"/>
                </a:lnTo>
                <a:lnTo>
                  <a:pt x="14236" y="14898"/>
                </a:lnTo>
                <a:lnTo>
                  <a:pt x="14059" y="15068"/>
                </a:lnTo>
                <a:lnTo>
                  <a:pt x="13878" y="15068"/>
                </a:lnTo>
                <a:lnTo>
                  <a:pt x="13745" y="14405"/>
                </a:lnTo>
                <a:lnTo>
                  <a:pt x="13612" y="13727"/>
                </a:lnTo>
                <a:lnTo>
                  <a:pt x="13254" y="13388"/>
                </a:lnTo>
                <a:lnTo>
                  <a:pt x="13077" y="13234"/>
                </a:lnTo>
                <a:lnTo>
                  <a:pt x="12851" y="12895"/>
                </a:lnTo>
                <a:lnTo>
                  <a:pt x="12497" y="12726"/>
                </a:lnTo>
                <a:lnTo>
                  <a:pt x="12316" y="12556"/>
                </a:lnTo>
                <a:lnTo>
                  <a:pt x="12139" y="12726"/>
                </a:lnTo>
                <a:lnTo>
                  <a:pt x="11962" y="13065"/>
                </a:lnTo>
                <a:lnTo>
                  <a:pt x="11780" y="13388"/>
                </a:lnTo>
                <a:lnTo>
                  <a:pt x="11338" y="13727"/>
                </a:lnTo>
                <a:lnTo>
                  <a:pt x="11112" y="13897"/>
                </a:lnTo>
                <a:lnTo>
                  <a:pt x="10935" y="14236"/>
                </a:lnTo>
                <a:lnTo>
                  <a:pt x="10754" y="14236"/>
                </a:lnTo>
                <a:lnTo>
                  <a:pt x="10400" y="13897"/>
                </a:lnTo>
                <a:lnTo>
                  <a:pt x="10085" y="13388"/>
                </a:lnTo>
                <a:lnTo>
                  <a:pt x="9908" y="13234"/>
                </a:lnTo>
                <a:lnTo>
                  <a:pt x="9727" y="12895"/>
                </a:lnTo>
                <a:lnTo>
                  <a:pt x="9550" y="12556"/>
                </a:lnTo>
                <a:lnTo>
                  <a:pt x="9373" y="12063"/>
                </a:lnTo>
                <a:lnTo>
                  <a:pt x="9147" y="11894"/>
                </a:lnTo>
                <a:lnTo>
                  <a:pt x="8970" y="11894"/>
                </a:lnTo>
                <a:lnTo>
                  <a:pt x="8793" y="12217"/>
                </a:lnTo>
                <a:lnTo>
                  <a:pt x="8612" y="12556"/>
                </a:lnTo>
                <a:lnTo>
                  <a:pt x="8523" y="13234"/>
                </a:lnTo>
                <a:lnTo>
                  <a:pt x="8523" y="14575"/>
                </a:lnTo>
                <a:lnTo>
                  <a:pt x="8390" y="15237"/>
                </a:lnTo>
                <a:lnTo>
                  <a:pt x="8302" y="15900"/>
                </a:lnTo>
                <a:lnTo>
                  <a:pt x="8302" y="16577"/>
                </a:lnTo>
                <a:lnTo>
                  <a:pt x="8390" y="17240"/>
                </a:lnTo>
                <a:lnTo>
                  <a:pt x="8479" y="17918"/>
                </a:lnTo>
                <a:lnTo>
                  <a:pt x="8479" y="19921"/>
                </a:lnTo>
                <a:lnTo>
                  <a:pt x="8435" y="20599"/>
                </a:lnTo>
                <a:lnTo>
                  <a:pt x="8258" y="20938"/>
                </a:lnTo>
                <a:lnTo>
                  <a:pt x="7988" y="20938"/>
                </a:lnTo>
                <a:lnTo>
                  <a:pt x="7766" y="21261"/>
                </a:lnTo>
                <a:lnTo>
                  <a:pt x="7585" y="21261"/>
                </a:lnTo>
                <a:lnTo>
                  <a:pt x="7408" y="21431"/>
                </a:lnTo>
                <a:lnTo>
                  <a:pt x="7231" y="21431"/>
                </a:lnTo>
                <a:lnTo>
                  <a:pt x="7050" y="21600"/>
                </a:lnTo>
                <a:lnTo>
                  <a:pt x="6873" y="21092"/>
                </a:lnTo>
                <a:lnTo>
                  <a:pt x="6696" y="20768"/>
                </a:lnTo>
                <a:lnTo>
                  <a:pt x="6337" y="20768"/>
                </a:lnTo>
                <a:lnTo>
                  <a:pt x="6116" y="20429"/>
                </a:lnTo>
                <a:lnTo>
                  <a:pt x="5934" y="20090"/>
                </a:lnTo>
                <a:lnTo>
                  <a:pt x="5757" y="19597"/>
                </a:lnTo>
                <a:lnTo>
                  <a:pt x="5580" y="19258"/>
                </a:lnTo>
                <a:lnTo>
                  <a:pt x="5399" y="19089"/>
                </a:lnTo>
                <a:lnTo>
                  <a:pt x="5045" y="19089"/>
                </a:lnTo>
                <a:lnTo>
                  <a:pt x="4863" y="18919"/>
                </a:lnTo>
                <a:lnTo>
                  <a:pt x="4686" y="18919"/>
                </a:lnTo>
                <a:lnTo>
                  <a:pt x="4509" y="18750"/>
                </a:lnTo>
                <a:lnTo>
                  <a:pt x="4328" y="18750"/>
                </a:lnTo>
                <a:lnTo>
                  <a:pt x="4151" y="18919"/>
                </a:lnTo>
                <a:lnTo>
                  <a:pt x="3974" y="19258"/>
                </a:lnTo>
                <a:lnTo>
                  <a:pt x="3793" y="19751"/>
                </a:lnTo>
                <a:lnTo>
                  <a:pt x="3615" y="20260"/>
                </a:lnTo>
                <a:lnTo>
                  <a:pt x="3438" y="20599"/>
                </a:lnTo>
                <a:lnTo>
                  <a:pt x="3257" y="21092"/>
                </a:lnTo>
                <a:lnTo>
                  <a:pt x="3080" y="21261"/>
                </a:lnTo>
                <a:lnTo>
                  <a:pt x="2903" y="20599"/>
                </a:lnTo>
                <a:lnTo>
                  <a:pt x="2854" y="19921"/>
                </a:lnTo>
                <a:lnTo>
                  <a:pt x="2766" y="19258"/>
                </a:lnTo>
                <a:lnTo>
                  <a:pt x="2766" y="18580"/>
                </a:lnTo>
                <a:lnTo>
                  <a:pt x="2722" y="17918"/>
                </a:lnTo>
                <a:lnTo>
                  <a:pt x="2633" y="17240"/>
                </a:lnTo>
                <a:lnTo>
                  <a:pt x="2456" y="16916"/>
                </a:lnTo>
                <a:lnTo>
                  <a:pt x="2230" y="16747"/>
                </a:lnTo>
                <a:lnTo>
                  <a:pt x="2053" y="16577"/>
                </a:lnTo>
                <a:lnTo>
                  <a:pt x="1876" y="16069"/>
                </a:lnTo>
                <a:lnTo>
                  <a:pt x="1739" y="15407"/>
                </a:lnTo>
                <a:lnTo>
                  <a:pt x="1695" y="14729"/>
                </a:lnTo>
                <a:lnTo>
                  <a:pt x="1651" y="13897"/>
                </a:lnTo>
                <a:lnTo>
                  <a:pt x="1562" y="13234"/>
                </a:lnTo>
                <a:lnTo>
                  <a:pt x="1385" y="12895"/>
                </a:lnTo>
                <a:lnTo>
                  <a:pt x="1204" y="12387"/>
                </a:lnTo>
                <a:lnTo>
                  <a:pt x="1027" y="12063"/>
                </a:lnTo>
                <a:lnTo>
                  <a:pt x="624" y="12063"/>
                </a:lnTo>
                <a:lnTo>
                  <a:pt x="580" y="11385"/>
                </a:lnTo>
                <a:lnTo>
                  <a:pt x="535" y="10723"/>
                </a:lnTo>
                <a:lnTo>
                  <a:pt x="535" y="7195"/>
                </a:lnTo>
                <a:lnTo>
                  <a:pt x="358" y="7025"/>
                </a:lnTo>
                <a:lnTo>
                  <a:pt x="270" y="6363"/>
                </a:lnTo>
                <a:lnTo>
                  <a:pt x="270" y="4360"/>
                </a:lnTo>
                <a:lnTo>
                  <a:pt x="221" y="3682"/>
                </a:lnTo>
                <a:lnTo>
                  <a:pt x="270" y="3020"/>
                </a:lnTo>
                <a:lnTo>
                  <a:pt x="403" y="2342"/>
                </a:lnTo>
                <a:lnTo>
                  <a:pt x="403" y="1679"/>
                </a:lnTo>
                <a:lnTo>
                  <a:pt x="270" y="1001"/>
                </a:lnTo>
                <a:lnTo>
                  <a:pt x="89" y="662"/>
                </a:lnTo>
                <a:lnTo>
                  <a:pt x="0" y="0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76" name="Freeform 8"/>
          <p:cNvSpPr/>
          <p:nvPr/>
        </p:nvSpPr>
        <p:spPr>
          <a:xfrm>
            <a:off x="663574" y="871537"/>
            <a:ext cx="7924802" cy="5162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65" y="16041"/>
                </a:moveTo>
                <a:lnTo>
                  <a:pt x="5149" y="16180"/>
                </a:lnTo>
                <a:lnTo>
                  <a:pt x="4976" y="16326"/>
                </a:lnTo>
                <a:lnTo>
                  <a:pt x="4933" y="16618"/>
                </a:lnTo>
                <a:lnTo>
                  <a:pt x="4933" y="16904"/>
                </a:lnTo>
                <a:lnTo>
                  <a:pt x="4842" y="17196"/>
                </a:lnTo>
                <a:lnTo>
                  <a:pt x="4669" y="17336"/>
                </a:lnTo>
                <a:lnTo>
                  <a:pt x="4496" y="17409"/>
                </a:lnTo>
                <a:lnTo>
                  <a:pt x="4318" y="17555"/>
                </a:lnTo>
                <a:lnTo>
                  <a:pt x="4188" y="17841"/>
                </a:lnTo>
                <a:lnTo>
                  <a:pt x="4188" y="18133"/>
                </a:lnTo>
                <a:lnTo>
                  <a:pt x="4145" y="18492"/>
                </a:lnTo>
                <a:lnTo>
                  <a:pt x="4145" y="18784"/>
                </a:lnTo>
                <a:lnTo>
                  <a:pt x="4188" y="19069"/>
                </a:lnTo>
                <a:lnTo>
                  <a:pt x="4188" y="19362"/>
                </a:lnTo>
                <a:lnTo>
                  <a:pt x="4059" y="19647"/>
                </a:lnTo>
                <a:lnTo>
                  <a:pt x="3838" y="19793"/>
                </a:lnTo>
                <a:lnTo>
                  <a:pt x="3665" y="20013"/>
                </a:lnTo>
                <a:lnTo>
                  <a:pt x="3492" y="20225"/>
                </a:lnTo>
                <a:lnTo>
                  <a:pt x="3098" y="20225"/>
                </a:lnTo>
                <a:lnTo>
                  <a:pt x="2925" y="20298"/>
                </a:lnTo>
                <a:lnTo>
                  <a:pt x="2882" y="20590"/>
                </a:lnTo>
                <a:lnTo>
                  <a:pt x="2882" y="20949"/>
                </a:lnTo>
                <a:lnTo>
                  <a:pt x="2791" y="21241"/>
                </a:lnTo>
                <a:lnTo>
                  <a:pt x="2575" y="21527"/>
                </a:lnTo>
                <a:lnTo>
                  <a:pt x="2401" y="21600"/>
                </a:lnTo>
                <a:lnTo>
                  <a:pt x="2267" y="21308"/>
                </a:lnTo>
                <a:lnTo>
                  <a:pt x="2181" y="21022"/>
                </a:lnTo>
                <a:lnTo>
                  <a:pt x="2051" y="20730"/>
                </a:lnTo>
                <a:lnTo>
                  <a:pt x="2094" y="20444"/>
                </a:lnTo>
                <a:lnTo>
                  <a:pt x="2094" y="20152"/>
                </a:lnTo>
                <a:lnTo>
                  <a:pt x="1921" y="20013"/>
                </a:lnTo>
                <a:lnTo>
                  <a:pt x="1744" y="20013"/>
                </a:lnTo>
                <a:lnTo>
                  <a:pt x="1571" y="20086"/>
                </a:lnTo>
                <a:lnTo>
                  <a:pt x="1398" y="20225"/>
                </a:lnTo>
                <a:lnTo>
                  <a:pt x="1220" y="20371"/>
                </a:lnTo>
                <a:lnTo>
                  <a:pt x="1047" y="20444"/>
                </a:lnTo>
                <a:lnTo>
                  <a:pt x="874" y="20371"/>
                </a:lnTo>
                <a:lnTo>
                  <a:pt x="697" y="20371"/>
                </a:lnTo>
                <a:lnTo>
                  <a:pt x="524" y="20086"/>
                </a:lnTo>
                <a:lnTo>
                  <a:pt x="524" y="19793"/>
                </a:lnTo>
                <a:lnTo>
                  <a:pt x="394" y="19508"/>
                </a:lnTo>
                <a:lnTo>
                  <a:pt x="173" y="19362"/>
                </a:lnTo>
                <a:lnTo>
                  <a:pt x="0" y="18996"/>
                </a:lnTo>
                <a:lnTo>
                  <a:pt x="130" y="18711"/>
                </a:lnTo>
                <a:lnTo>
                  <a:pt x="307" y="18784"/>
                </a:lnTo>
                <a:lnTo>
                  <a:pt x="394" y="19069"/>
                </a:lnTo>
                <a:lnTo>
                  <a:pt x="610" y="19215"/>
                </a:lnTo>
                <a:lnTo>
                  <a:pt x="788" y="19215"/>
                </a:lnTo>
                <a:lnTo>
                  <a:pt x="874" y="19508"/>
                </a:lnTo>
                <a:lnTo>
                  <a:pt x="1090" y="19720"/>
                </a:lnTo>
                <a:lnTo>
                  <a:pt x="1263" y="19508"/>
                </a:lnTo>
                <a:lnTo>
                  <a:pt x="1311" y="19215"/>
                </a:lnTo>
                <a:lnTo>
                  <a:pt x="1311" y="18930"/>
                </a:lnTo>
                <a:lnTo>
                  <a:pt x="1484" y="18857"/>
                </a:lnTo>
                <a:lnTo>
                  <a:pt x="1657" y="18996"/>
                </a:lnTo>
                <a:lnTo>
                  <a:pt x="1835" y="18784"/>
                </a:lnTo>
                <a:lnTo>
                  <a:pt x="2008" y="18565"/>
                </a:lnTo>
                <a:lnTo>
                  <a:pt x="2181" y="18784"/>
                </a:lnTo>
                <a:lnTo>
                  <a:pt x="2401" y="18996"/>
                </a:lnTo>
                <a:lnTo>
                  <a:pt x="2575" y="19069"/>
                </a:lnTo>
                <a:lnTo>
                  <a:pt x="2791" y="19142"/>
                </a:lnTo>
                <a:lnTo>
                  <a:pt x="2838" y="18857"/>
                </a:lnTo>
                <a:lnTo>
                  <a:pt x="2791" y="18565"/>
                </a:lnTo>
                <a:lnTo>
                  <a:pt x="2968" y="18418"/>
                </a:lnTo>
                <a:lnTo>
                  <a:pt x="2968" y="18133"/>
                </a:lnTo>
                <a:lnTo>
                  <a:pt x="3141" y="17987"/>
                </a:lnTo>
                <a:lnTo>
                  <a:pt x="3492" y="17987"/>
                </a:lnTo>
                <a:lnTo>
                  <a:pt x="3665" y="17841"/>
                </a:lnTo>
                <a:lnTo>
                  <a:pt x="3838" y="17701"/>
                </a:lnTo>
                <a:lnTo>
                  <a:pt x="3972" y="17409"/>
                </a:lnTo>
                <a:lnTo>
                  <a:pt x="4145" y="17263"/>
                </a:lnTo>
                <a:lnTo>
                  <a:pt x="4318" y="17263"/>
                </a:lnTo>
                <a:lnTo>
                  <a:pt x="4409" y="16977"/>
                </a:lnTo>
                <a:lnTo>
                  <a:pt x="4539" y="16685"/>
                </a:lnTo>
                <a:lnTo>
                  <a:pt x="4496" y="16399"/>
                </a:lnTo>
                <a:lnTo>
                  <a:pt x="4318" y="16253"/>
                </a:lnTo>
                <a:lnTo>
                  <a:pt x="4145" y="16253"/>
                </a:lnTo>
                <a:lnTo>
                  <a:pt x="3972" y="16107"/>
                </a:lnTo>
                <a:lnTo>
                  <a:pt x="3795" y="15968"/>
                </a:lnTo>
                <a:lnTo>
                  <a:pt x="3622" y="16041"/>
                </a:lnTo>
                <a:lnTo>
                  <a:pt x="3449" y="15968"/>
                </a:lnTo>
                <a:lnTo>
                  <a:pt x="3362" y="15675"/>
                </a:lnTo>
                <a:lnTo>
                  <a:pt x="3449" y="15390"/>
                </a:lnTo>
                <a:lnTo>
                  <a:pt x="3492" y="15097"/>
                </a:lnTo>
                <a:lnTo>
                  <a:pt x="3098" y="14885"/>
                </a:lnTo>
                <a:lnTo>
                  <a:pt x="2925" y="14812"/>
                </a:lnTo>
                <a:lnTo>
                  <a:pt x="2791" y="14520"/>
                </a:lnTo>
                <a:lnTo>
                  <a:pt x="2618" y="14373"/>
                </a:lnTo>
                <a:lnTo>
                  <a:pt x="2445" y="14300"/>
                </a:lnTo>
                <a:lnTo>
                  <a:pt x="2267" y="14161"/>
                </a:lnTo>
                <a:lnTo>
                  <a:pt x="2094" y="14015"/>
                </a:lnTo>
                <a:lnTo>
                  <a:pt x="1921" y="14015"/>
                </a:lnTo>
                <a:lnTo>
                  <a:pt x="1744" y="13942"/>
                </a:lnTo>
                <a:lnTo>
                  <a:pt x="1571" y="13942"/>
                </a:lnTo>
                <a:lnTo>
                  <a:pt x="1484" y="13656"/>
                </a:lnTo>
                <a:lnTo>
                  <a:pt x="1484" y="13364"/>
                </a:lnTo>
                <a:lnTo>
                  <a:pt x="1311" y="13291"/>
                </a:lnTo>
                <a:lnTo>
                  <a:pt x="1220" y="13005"/>
                </a:lnTo>
                <a:lnTo>
                  <a:pt x="1047" y="12713"/>
                </a:lnTo>
                <a:lnTo>
                  <a:pt x="961" y="12427"/>
                </a:lnTo>
                <a:lnTo>
                  <a:pt x="1047" y="12135"/>
                </a:lnTo>
                <a:lnTo>
                  <a:pt x="1220" y="12135"/>
                </a:lnTo>
                <a:lnTo>
                  <a:pt x="1354" y="12427"/>
                </a:lnTo>
                <a:lnTo>
                  <a:pt x="1527" y="12640"/>
                </a:lnTo>
                <a:lnTo>
                  <a:pt x="1700" y="12786"/>
                </a:lnTo>
                <a:lnTo>
                  <a:pt x="1744" y="13078"/>
                </a:lnTo>
                <a:lnTo>
                  <a:pt x="1921" y="13364"/>
                </a:lnTo>
                <a:lnTo>
                  <a:pt x="2094" y="13437"/>
                </a:lnTo>
                <a:lnTo>
                  <a:pt x="2267" y="13723"/>
                </a:lnTo>
                <a:lnTo>
                  <a:pt x="2401" y="14015"/>
                </a:lnTo>
                <a:lnTo>
                  <a:pt x="2575" y="14088"/>
                </a:lnTo>
                <a:lnTo>
                  <a:pt x="2925" y="14088"/>
                </a:lnTo>
                <a:lnTo>
                  <a:pt x="3098" y="13942"/>
                </a:lnTo>
                <a:lnTo>
                  <a:pt x="3271" y="13723"/>
                </a:lnTo>
                <a:lnTo>
                  <a:pt x="3449" y="13656"/>
                </a:lnTo>
                <a:lnTo>
                  <a:pt x="3622" y="13796"/>
                </a:lnTo>
                <a:lnTo>
                  <a:pt x="3795" y="14015"/>
                </a:lnTo>
                <a:lnTo>
                  <a:pt x="4145" y="14015"/>
                </a:lnTo>
                <a:lnTo>
                  <a:pt x="4318" y="14088"/>
                </a:lnTo>
                <a:lnTo>
                  <a:pt x="4452" y="14373"/>
                </a:lnTo>
                <a:lnTo>
                  <a:pt x="4625" y="14373"/>
                </a:lnTo>
                <a:lnTo>
                  <a:pt x="4799" y="14300"/>
                </a:lnTo>
                <a:lnTo>
                  <a:pt x="4976" y="14234"/>
                </a:lnTo>
                <a:lnTo>
                  <a:pt x="5149" y="14234"/>
                </a:lnTo>
                <a:lnTo>
                  <a:pt x="5149" y="14520"/>
                </a:lnTo>
                <a:lnTo>
                  <a:pt x="5106" y="14812"/>
                </a:lnTo>
                <a:lnTo>
                  <a:pt x="5063" y="15097"/>
                </a:lnTo>
                <a:lnTo>
                  <a:pt x="5106" y="15390"/>
                </a:lnTo>
                <a:lnTo>
                  <a:pt x="5279" y="15602"/>
                </a:lnTo>
                <a:lnTo>
                  <a:pt x="5456" y="15894"/>
                </a:lnTo>
                <a:lnTo>
                  <a:pt x="5629" y="15968"/>
                </a:lnTo>
                <a:lnTo>
                  <a:pt x="5716" y="15675"/>
                </a:lnTo>
                <a:lnTo>
                  <a:pt x="5716" y="15390"/>
                </a:lnTo>
                <a:lnTo>
                  <a:pt x="5629" y="15097"/>
                </a:lnTo>
                <a:lnTo>
                  <a:pt x="5586" y="14812"/>
                </a:lnTo>
                <a:lnTo>
                  <a:pt x="5716" y="14520"/>
                </a:lnTo>
                <a:lnTo>
                  <a:pt x="5889" y="14373"/>
                </a:lnTo>
                <a:lnTo>
                  <a:pt x="6066" y="14373"/>
                </a:lnTo>
                <a:lnTo>
                  <a:pt x="6066" y="14088"/>
                </a:lnTo>
                <a:lnTo>
                  <a:pt x="6023" y="13796"/>
                </a:lnTo>
                <a:lnTo>
                  <a:pt x="6239" y="13723"/>
                </a:lnTo>
                <a:lnTo>
                  <a:pt x="6413" y="13723"/>
                </a:lnTo>
                <a:lnTo>
                  <a:pt x="6590" y="13796"/>
                </a:lnTo>
                <a:lnTo>
                  <a:pt x="6720" y="13510"/>
                </a:lnTo>
                <a:lnTo>
                  <a:pt x="6720" y="12932"/>
                </a:lnTo>
                <a:lnTo>
                  <a:pt x="6893" y="12713"/>
                </a:lnTo>
                <a:lnTo>
                  <a:pt x="7113" y="12713"/>
                </a:lnTo>
                <a:lnTo>
                  <a:pt x="7330" y="12640"/>
                </a:lnTo>
                <a:lnTo>
                  <a:pt x="7724" y="12640"/>
                </a:lnTo>
                <a:lnTo>
                  <a:pt x="7897" y="12500"/>
                </a:lnTo>
                <a:lnTo>
                  <a:pt x="8074" y="12500"/>
                </a:lnTo>
                <a:lnTo>
                  <a:pt x="8204" y="12208"/>
                </a:lnTo>
                <a:lnTo>
                  <a:pt x="8204" y="11923"/>
                </a:lnTo>
                <a:lnTo>
                  <a:pt x="8161" y="11630"/>
                </a:lnTo>
                <a:lnTo>
                  <a:pt x="8161" y="11345"/>
                </a:lnTo>
                <a:lnTo>
                  <a:pt x="8204" y="11052"/>
                </a:lnTo>
                <a:lnTo>
                  <a:pt x="8161" y="10767"/>
                </a:lnTo>
                <a:lnTo>
                  <a:pt x="8161" y="10475"/>
                </a:lnTo>
                <a:lnTo>
                  <a:pt x="8334" y="10328"/>
                </a:lnTo>
                <a:lnTo>
                  <a:pt x="8727" y="10328"/>
                </a:lnTo>
                <a:lnTo>
                  <a:pt x="8727" y="10043"/>
                </a:lnTo>
                <a:lnTo>
                  <a:pt x="8857" y="9751"/>
                </a:lnTo>
                <a:lnTo>
                  <a:pt x="9078" y="9538"/>
                </a:lnTo>
                <a:lnTo>
                  <a:pt x="9121" y="9246"/>
                </a:lnTo>
                <a:lnTo>
                  <a:pt x="9121" y="8960"/>
                </a:lnTo>
                <a:lnTo>
                  <a:pt x="9294" y="8741"/>
                </a:lnTo>
                <a:lnTo>
                  <a:pt x="9467" y="8668"/>
                </a:lnTo>
                <a:lnTo>
                  <a:pt x="9424" y="8960"/>
                </a:lnTo>
                <a:lnTo>
                  <a:pt x="9381" y="9246"/>
                </a:lnTo>
                <a:lnTo>
                  <a:pt x="9294" y="9538"/>
                </a:lnTo>
                <a:lnTo>
                  <a:pt x="9294" y="10116"/>
                </a:lnTo>
                <a:lnTo>
                  <a:pt x="9251" y="10401"/>
                </a:lnTo>
                <a:lnTo>
                  <a:pt x="9424" y="10328"/>
                </a:lnTo>
                <a:lnTo>
                  <a:pt x="9558" y="10043"/>
                </a:lnTo>
                <a:lnTo>
                  <a:pt x="9731" y="10255"/>
                </a:lnTo>
                <a:lnTo>
                  <a:pt x="9904" y="10401"/>
                </a:lnTo>
                <a:lnTo>
                  <a:pt x="9948" y="10116"/>
                </a:lnTo>
                <a:lnTo>
                  <a:pt x="10125" y="9970"/>
                </a:lnTo>
                <a:lnTo>
                  <a:pt x="10212" y="9677"/>
                </a:lnTo>
                <a:lnTo>
                  <a:pt x="10168" y="9392"/>
                </a:lnTo>
                <a:lnTo>
                  <a:pt x="10168" y="9100"/>
                </a:lnTo>
                <a:lnTo>
                  <a:pt x="9991" y="9033"/>
                </a:lnTo>
                <a:lnTo>
                  <a:pt x="9861" y="8741"/>
                </a:lnTo>
                <a:lnTo>
                  <a:pt x="9861" y="8090"/>
                </a:lnTo>
                <a:lnTo>
                  <a:pt x="9904" y="7804"/>
                </a:lnTo>
                <a:lnTo>
                  <a:pt x="9904" y="7512"/>
                </a:lnTo>
                <a:lnTo>
                  <a:pt x="9861" y="7227"/>
                </a:lnTo>
                <a:lnTo>
                  <a:pt x="9688" y="7154"/>
                </a:lnTo>
                <a:lnTo>
                  <a:pt x="9511" y="7300"/>
                </a:lnTo>
                <a:lnTo>
                  <a:pt x="9338" y="7227"/>
                </a:lnTo>
                <a:lnTo>
                  <a:pt x="9164" y="6934"/>
                </a:lnTo>
                <a:lnTo>
                  <a:pt x="9078" y="6649"/>
                </a:lnTo>
                <a:lnTo>
                  <a:pt x="9121" y="6356"/>
                </a:lnTo>
                <a:lnTo>
                  <a:pt x="9078" y="6071"/>
                </a:lnTo>
                <a:lnTo>
                  <a:pt x="8987" y="5779"/>
                </a:lnTo>
                <a:lnTo>
                  <a:pt x="8944" y="5493"/>
                </a:lnTo>
                <a:lnTo>
                  <a:pt x="8987" y="5201"/>
                </a:lnTo>
                <a:lnTo>
                  <a:pt x="8987" y="4337"/>
                </a:lnTo>
                <a:lnTo>
                  <a:pt x="9121" y="4045"/>
                </a:lnTo>
                <a:lnTo>
                  <a:pt x="9208" y="3759"/>
                </a:lnTo>
                <a:lnTo>
                  <a:pt x="9208" y="3467"/>
                </a:lnTo>
                <a:lnTo>
                  <a:pt x="9121" y="3182"/>
                </a:lnTo>
                <a:lnTo>
                  <a:pt x="8944" y="3035"/>
                </a:lnTo>
                <a:lnTo>
                  <a:pt x="8771" y="2816"/>
                </a:lnTo>
                <a:lnTo>
                  <a:pt x="8598" y="2670"/>
                </a:lnTo>
                <a:lnTo>
                  <a:pt x="8247" y="2670"/>
                </a:lnTo>
                <a:lnTo>
                  <a:pt x="8117" y="2385"/>
                </a:lnTo>
                <a:lnTo>
                  <a:pt x="8247" y="2092"/>
                </a:lnTo>
                <a:lnTo>
                  <a:pt x="8204" y="1807"/>
                </a:lnTo>
                <a:lnTo>
                  <a:pt x="8247" y="1514"/>
                </a:lnTo>
                <a:lnTo>
                  <a:pt x="8334" y="1229"/>
                </a:lnTo>
                <a:lnTo>
                  <a:pt x="8117" y="1156"/>
                </a:lnTo>
                <a:lnTo>
                  <a:pt x="7940" y="1156"/>
                </a:lnTo>
                <a:lnTo>
                  <a:pt x="7724" y="1083"/>
                </a:lnTo>
                <a:lnTo>
                  <a:pt x="7594" y="797"/>
                </a:lnTo>
                <a:lnTo>
                  <a:pt x="7416" y="505"/>
                </a:lnTo>
                <a:lnTo>
                  <a:pt x="7070" y="359"/>
                </a:lnTo>
                <a:lnTo>
                  <a:pt x="7113" y="73"/>
                </a:lnTo>
                <a:lnTo>
                  <a:pt x="7287" y="0"/>
                </a:lnTo>
                <a:lnTo>
                  <a:pt x="7507" y="0"/>
                </a:lnTo>
                <a:lnTo>
                  <a:pt x="7594" y="292"/>
                </a:lnTo>
                <a:lnTo>
                  <a:pt x="7810" y="432"/>
                </a:lnTo>
                <a:lnTo>
                  <a:pt x="7988" y="432"/>
                </a:lnTo>
                <a:lnTo>
                  <a:pt x="8161" y="505"/>
                </a:lnTo>
                <a:lnTo>
                  <a:pt x="8377" y="578"/>
                </a:lnTo>
                <a:lnTo>
                  <a:pt x="8511" y="870"/>
                </a:lnTo>
                <a:lnTo>
                  <a:pt x="8511" y="1156"/>
                </a:lnTo>
                <a:lnTo>
                  <a:pt x="8684" y="1229"/>
                </a:lnTo>
                <a:lnTo>
                  <a:pt x="8814" y="1514"/>
                </a:lnTo>
                <a:lnTo>
                  <a:pt x="8987" y="1514"/>
                </a:lnTo>
                <a:lnTo>
                  <a:pt x="9208" y="1375"/>
                </a:lnTo>
                <a:lnTo>
                  <a:pt x="9424" y="1302"/>
                </a:lnTo>
                <a:lnTo>
                  <a:pt x="9601" y="1448"/>
                </a:lnTo>
                <a:lnTo>
                  <a:pt x="9601" y="1734"/>
                </a:lnTo>
                <a:lnTo>
                  <a:pt x="9511" y="2026"/>
                </a:lnTo>
                <a:lnTo>
                  <a:pt x="9511" y="2311"/>
                </a:lnTo>
                <a:lnTo>
                  <a:pt x="9645" y="2604"/>
                </a:lnTo>
                <a:lnTo>
                  <a:pt x="9818" y="2604"/>
                </a:lnTo>
                <a:lnTo>
                  <a:pt x="9991" y="2670"/>
                </a:lnTo>
                <a:lnTo>
                  <a:pt x="10168" y="2962"/>
                </a:lnTo>
                <a:lnTo>
                  <a:pt x="9948" y="3248"/>
                </a:lnTo>
                <a:lnTo>
                  <a:pt x="9775" y="3321"/>
                </a:lnTo>
                <a:lnTo>
                  <a:pt x="9688" y="3613"/>
                </a:lnTo>
                <a:lnTo>
                  <a:pt x="9688" y="3899"/>
                </a:lnTo>
                <a:lnTo>
                  <a:pt x="9601" y="4191"/>
                </a:lnTo>
                <a:lnTo>
                  <a:pt x="9467" y="4477"/>
                </a:lnTo>
                <a:lnTo>
                  <a:pt x="9121" y="4769"/>
                </a:lnTo>
                <a:lnTo>
                  <a:pt x="9078" y="5055"/>
                </a:lnTo>
                <a:lnTo>
                  <a:pt x="9078" y="5347"/>
                </a:lnTo>
                <a:lnTo>
                  <a:pt x="9121" y="5632"/>
                </a:lnTo>
                <a:lnTo>
                  <a:pt x="9294" y="5706"/>
                </a:lnTo>
                <a:lnTo>
                  <a:pt x="9467" y="5706"/>
                </a:lnTo>
                <a:lnTo>
                  <a:pt x="9645" y="5632"/>
                </a:lnTo>
                <a:lnTo>
                  <a:pt x="9991" y="6071"/>
                </a:lnTo>
                <a:lnTo>
                  <a:pt x="10168" y="5925"/>
                </a:lnTo>
                <a:lnTo>
                  <a:pt x="10212" y="5632"/>
                </a:lnTo>
                <a:lnTo>
                  <a:pt x="10212" y="4769"/>
                </a:lnTo>
                <a:lnTo>
                  <a:pt x="10385" y="4696"/>
                </a:lnTo>
                <a:lnTo>
                  <a:pt x="10562" y="4769"/>
                </a:lnTo>
                <a:lnTo>
                  <a:pt x="10735" y="4915"/>
                </a:lnTo>
                <a:lnTo>
                  <a:pt x="10908" y="4982"/>
                </a:lnTo>
                <a:lnTo>
                  <a:pt x="11086" y="4696"/>
                </a:lnTo>
                <a:lnTo>
                  <a:pt x="11129" y="4404"/>
                </a:lnTo>
                <a:lnTo>
                  <a:pt x="11129" y="4118"/>
                </a:lnTo>
                <a:lnTo>
                  <a:pt x="10951" y="3899"/>
                </a:lnTo>
                <a:lnTo>
                  <a:pt x="10778" y="3899"/>
                </a:lnTo>
                <a:lnTo>
                  <a:pt x="10605" y="3759"/>
                </a:lnTo>
                <a:lnTo>
                  <a:pt x="10514" y="3467"/>
                </a:lnTo>
                <a:lnTo>
                  <a:pt x="10514" y="2816"/>
                </a:lnTo>
                <a:lnTo>
                  <a:pt x="10428" y="2458"/>
                </a:lnTo>
                <a:lnTo>
                  <a:pt x="10385" y="2165"/>
                </a:lnTo>
                <a:lnTo>
                  <a:pt x="10562" y="2026"/>
                </a:lnTo>
                <a:lnTo>
                  <a:pt x="11086" y="2026"/>
                </a:lnTo>
                <a:lnTo>
                  <a:pt x="11259" y="2092"/>
                </a:lnTo>
                <a:lnTo>
                  <a:pt x="11432" y="1807"/>
                </a:lnTo>
                <a:lnTo>
                  <a:pt x="11562" y="1514"/>
                </a:lnTo>
                <a:lnTo>
                  <a:pt x="11739" y="1375"/>
                </a:lnTo>
                <a:lnTo>
                  <a:pt x="11912" y="1302"/>
                </a:lnTo>
                <a:lnTo>
                  <a:pt x="12089" y="1083"/>
                </a:lnTo>
                <a:lnTo>
                  <a:pt x="12262" y="937"/>
                </a:lnTo>
                <a:lnTo>
                  <a:pt x="12436" y="1083"/>
                </a:lnTo>
                <a:lnTo>
                  <a:pt x="12613" y="1302"/>
                </a:lnTo>
                <a:lnTo>
                  <a:pt x="12959" y="1156"/>
                </a:lnTo>
                <a:lnTo>
                  <a:pt x="13137" y="1083"/>
                </a:lnTo>
                <a:lnTo>
                  <a:pt x="13310" y="1302"/>
                </a:lnTo>
                <a:lnTo>
                  <a:pt x="13483" y="1448"/>
                </a:lnTo>
                <a:lnTo>
                  <a:pt x="13703" y="1375"/>
                </a:lnTo>
                <a:lnTo>
                  <a:pt x="13876" y="1302"/>
                </a:lnTo>
                <a:lnTo>
                  <a:pt x="14050" y="1448"/>
                </a:lnTo>
                <a:lnTo>
                  <a:pt x="14136" y="1734"/>
                </a:lnTo>
                <a:lnTo>
                  <a:pt x="14136" y="2026"/>
                </a:lnTo>
                <a:lnTo>
                  <a:pt x="14093" y="2311"/>
                </a:lnTo>
                <a:lnTo>
                  <a:pt x="13963" y="2604"/>
                </a:lnTo>
                <a:lnTo>
                  <a:pt x="13876" y="2889"/>
                </a:lnTo>
                <a:lnTo>
                  <a:pt x="13833" y="3182"/>
                </a:lnTo>
                <a:lnTo>
                  <a:pt x="13660" y="3394"/>
                </a:lnTo>
                <a:lnTo>
                  <a:pt x="13876" y="3613"/>
                </a:lnTo>
                <a:lnTo>
                  <a:pt x="14050" y="3686"/>
                </a:lnTo>
                <a:lnTo>
                  <a:pt x="14227" y="3759"/>
                </a:lnTo>
                <a:lnTo>
                  <a:pt x="14357" y="4045"/>
                </a:lnTo>
                <a:lnTo>
                  <a:pt x="14487" y="4337"/>
                </a:lnTo>
                <a:lnTo>
                  <a:pt x="14313" y="4477"/>
                </a:lnTo>
                <a:lnTo>
                  <a:pt x="13963" y="4477"/>
                </a:lnTo>
                <a:lnTo>
                  <a:pt x="13790" y="4696"/>
                </a:lnTo>
                <a:lnTo>
                  <a:pt x="13747" y="4982"/>
                </a:lnTo>
                <a:lnTo>
                  <a:pt x="13569" y="5201"/>
                </a:lnTo>
                <a:lnTo>
                  <a:pt x="12042" y="5201"/>
                </a:lnTo>
                <a:lnTo>
                  <a:pt x="11869" y="5347"/>
                </a:lnTo>
                <a:lnTo>
                  <a:pt x="11825" y="5632"/>
                </a:lnTo>
                <a:lnTo>
                  <a:pt x="12042" y="5852"/>
                </a:lnTo>
                <a:lnTo>
                  <a:pt x="12219" y="5852"/>
                </a:lnTo>
                <a:lnTo>
                  <a:pt x="12392" y="5779"/>
                </a:lnTo>
                <a:lnTo>
                  <a:pt x="12479" y="6071"/>
                </a:lnTo>
                <a:lnTo>
                  <a:pt x="12522" y="6356"/>
                </a:lnTo>
                <a:lnTo>
                  <a:pt x="12522" y="6715"/>
                </a:lnTo>
                <a:lnTo>
                  <a:pt x="12565" y="7007"/>
                </a:lnTo>
                <a:lnTo>
                  <a:pt x="12873" y="7007"/>
                </a:lnTo>
                <a:lnTo>
                  <a:pt x="13046" y="6934"/>
                </a:lnTo>
                <a:lnTo>
                  <a:pt x="13223" y="6861"/>
                </a:lnTo>
                <a:lnTo>
                  <a:pt x="13396" y="7007"/>
                </a:lnTo>
                <a:lnTo>
                  <a:pt x="13569" y="7007"/>
                </a:lnTo>
                <a:lnTo>
                  <a:pt x="13703" y="6715"/>
                </a:lnTo>
                <a:lnTo>
                  <a:pt x="13876" y="6576"/>
                </a:lnTo>
                <a:lnTo>
                  <a:pt x="14050" y="6430"/>
                </a:lnTo>
                <a:lnTo>
                  <a:pt x="14227" y="6283"/>
                </a:lnTo>
                <a:lnTo>
                  <a:pt x="14443" y="6356"/>
                </a:lnTo>
                <a:lnTo>
                  <a:pt x="14616" y="6649"/>
                </a:lnTo>
                <a:lnTo>
                  <a:pt x="14794" y="6861"/>
                </a:lnTo>
                <a:lnTo>
                  <a:pt x="15140" y="6861"/>
                </a:lnTo>
                <a:lnTo>
                  <a:pt x="15317" y="6715"/>
                </a:lnTo>
                <a:lnTo>
                  <a:pt x="15490" y="6649"/>
                </a:lnTo>
                <a:lnTo>
                  <a:pt x="15663" y="6649"/>
                </a:lnTo>
                <a:lnTo>
                  <a:pt x="15841" y="6715"/>
                </a:lnTo>
                <a:lnTo>
                  <a:pt x="15927" y="7080"/>
                </a:lnTo>
                <a:lnTo>
                  <a:pt x="15971" y="7366"/>
                </a:lnTo>
                <a:lnTo>
                  <a:pt x="15971" y="7658"/>
                </a:lnTo>
                <a:lnTo>
                  <a:pt x="15927" y="7944"/>
                </a:lnTo>
                <a:lnTo>
                  <a:pt x="16057" y="8236"/>
                </a:lnTo>
                <a:lnTo>
                  <a:pt x="16187" y="8522"/>
                </a:lnTo>
                <a:lnTo>
                  <a:pt x="16187" y="9173"/>
                </a:lnTo>
                <a:lnTo>
                  <a:pt x="16235" y="9465"/>
                </a:lnTo>
                <a:lnTo>
                  <a:pt x="16235" y="9751"/>
                </a:lnTo>
                <a:lnTo>
                  <a:pt x="16014" y="9897"/>
                </a:lnTo>
                <a:lnTo>
                  <a:pt x="15754" y="9970"/>
                </a:lnTo>
                <a:lnTo>
                  <a:pt x="15620" y="10255"/>
                </a:lnTo>
                <a:lnTo>
                  <a:pt x="15620" y="10548"/>
                </a:lnTo>
                <a:lnTo>
                  <a:pt x="15663" y="10833"/>
                </a:lnTo>
                <a:lnTo>
                  <a:pt x="15841" y="11052"/>
                </a:lnTo>
                <a:lnTo>
                  <a:pt x="16014" y="11199"/>
                </a:lnTo>
                <a:lnTo>
                  <a:pt x="16187" y="11125"/>
                </a:lnTo>
                <a:lnTo>
                  <a:pt x="16364" y="10979"/>
                </a:lnTo>
                <a:lnTo>
                  <a:pt x="16537" y="11052"/>
                </a:lnTo>
                <a:lnTo>
                  <a:pt x="16624" y="11345"/>
                </a:lnTo>
                <a:lnTo>
                  <a:pt x="16667" y="11630"/>
                </a:lnTo>
                <a:lnTo>
                  <a:pt x="16537" y="11923"/>
                </a:lnTo>
                <a:lnTo>
                  <a:pt x="16537" y="12208"/>
                </a:lnTo>
                <a:lnTo>
                  <a:pt x="16581" y="12567"/>
                </a:lnTo>
                <a:lnTo>
                  <a:pt x="16758" y="12640"/>
                </a:lnTo>
                <a:lnTo>
                  <a:pt x="16845" y="12932"/>
                </a:lnTo>
                <a:lnTo>
                  <a:pt x="17061" y="13078"/>
                </a:lnTo>
                <a:lnTo>
                  <a:pt x="17282" y="13078"/>
                </a:lnTo>
                <a:lnTo>
                  <a:pt x="17498" y="13005"/>
                </a:lnTo>
                <a:lnTo>
                  <a:pt x="17849" y="13005"/>
                </a:lnTo>
                <a:lnTo>
                  <a:pt x="17892" y="12713"/>
                </a:lnTo>
                <a:lnTo>
                  <a:pt x="17892" y="12427"/>
                </a:lnTo>
                <a:lnTo>
                  <a:pt x="18065" y="12135"/>
                </a:lnTo>
                <a:lnTo>
                  <a:pt x="18065" y="11849"/>
                </a:lnTo>
                <a:lnTo>
                  <a:pt x="18238" y="11630"/>
                </a:lnTo>
                <a:lnTo>
                  <a:pt x="18415" y="11411"/>
                </a:lnTo>
                <a:lnTo>
                  <a:pt x="18415" y="10833"/>
                </a:lnTo>
                <a:lnTo>
                  <a:pt x="18502" y="10548"/>
                </a:lnTo>
                <a:lnTo>
                  <a:pt x="18675" y="10401"/>
                </a:lnTo>
                <a:lnTo>
                  <a:pt x="18809" y="10767"/>
                </a:lnTo>
                <a:lnTo>
                  <a:pt x="18982" y="10979"/>
                </a:lnTo>
                <a:lnTo>
                  <a:pt x="19155" y="10906"/>
                </a:lnTo>
                <a:lnTo>
                  <a:pt x="19333" y="10833"/>
                </a:lnTo>
                <a:lnTo>
                  <a:pt x="19506" y="10906"/>
                </a:lnTo>
                <a:lnTo>
                  <a:pt x="19679" y="11052"/>
                </a:lnTo>
                <a:lnTo>
                  <a:pt x="19856" y="10833"/>
                </a:lnTo>
                <a:lnTo>
                  <a:pt x="19856" y="10548"/>
                </a:lnTo>
                <a:lnTo>
                  <a:pt x="19900" y="10255"/>
                </a:lnTo>
                <a:lnTo>
                  <a:pt x="20073" y="10116"/>
                </a:lnTo>
                <a:lnTo>
                  <a:pt x="20246" y="10116"/>
                </a:lnTo>
                <a:lnTo>
                  <a:pt x="20337" y="9824"/>
                </a:lnTo>
                <a:lnTo>
                  <a:pt x="20337" y="9538"/>
                </a:lnTo>
                <a:lnTo>
                  <a:pt x="20423" y="9246"/>
                </a:lnTo>
                <a:lnTo>
                  <a:pt x="20596" y="9033"/>
                </a:lnTo>
                <a:lnTo>
                  <a:pt x="20769" y="8960"/>
                </a:lnTo>
                <a:lnTo>
                  <a:pt x="20947" y="8960"/>
                </a:lnTo>
                <a:lnTo>
                  <a:pt x="21120" y="8741"/>
                </a:lnTo>
                <a:lnTo>
                  <a:pt x="21293" y="8668"/>
                </a:lnTo>
                <a:lnTo>
                  <a:pt x="21470" y="8668"/>
                </a:lnTo>
                <a:lnTo>
                  <a:pt x="21600" y="9033"/>
                </a:lnTo>
                <a:lnTo>
                  <a:pt x="21600" y="10189"/>
                </a:lnTo>
                <a:lnTo>
                  <a:pt x="21470" y="10475"/>
                </a:lnTo>
                <a:lnTo>
                  <a:pt x="21293" y="10401"/>
                </a:lnTo>
                <a:lnTo>
                  <a:pt x="21120" y="10255"/>
                </a:lnTo>
                <a:lnTo>
                  <a:pt x="20947" y="10328"/>
                </a:lnTo>
                <a:lnTo>
                  <a:pt x="20812" y="10621"/>
                </a:lnTo>
                <a:lnTo>
                  <a:pt x="20639" y="10833"/>
                </a:lnTo>
                <a:lnTo>
                  <a:pt x="20553" y="11125"/>
                </a:lnTo>
                <a:lnTo>
                  <a:pt x="20553" y="11411"/>
                </a:lnTo>
                <a:lnTo>
                  <a:pt x="20466" y="11703"/>
                </a:lnTo>
                <a:lnTo>
                  <a:pt x="20337" y="11989"/>
                </a:lnTo>
                <a:lnTo>
                  <a:pt x="20159" y="12281"/>
                </a:lnTo>
                <a:lnTo>
                  <a:pt x="20073" y="12567"/>
                </a:lnTo>
                <a:lnTo>
                  <a:pt x="20073" y="12859"/>
                </a:lnTo>
                <a:lnTo>
                  <a:pt x="19900" y="12859"/>
                </a:lnTo>
                <a:lnTo>
                  <a:pt x="19813" y="13218"/>
                </a:lnTo>
                <a:lnTo>
                  <a:pt x="19813" y="13796"/>
                </a:lnTo>
                <a:lnTo>
                  <a:pt x="19722" y="14088"/>
                </a:lnTo>
                <a:lnTo>
                  <a:pt x="19549" y="14161"/>
                </a:lnTo>
                <a:lnTo>
                  <a:pt x="19376" y="14161"/>
                </a:lnTo>
                <a:lnTo>
                  <a:pt x="19199" y="14234"/>
                </a:lnTo>
                <a:lnTo>
                  <a:pt x="19112" y="14520"/>
                </a:lnTo>
                <a:lnTo>
                  <a:pt x="18939" y="14739"/>
                </a:lnTo>
                <a:lnTo>
                  <a:pt x="18939" y="15390"/>
                </a:lnTo>
                <a:lnTo>
                  <a:pt x="18809" y="15675"/>
                </a:lnTo>
                <a:lnTo>
                  <a:pt x="18632" y="16041"/>
                </a:lnTo>
                <a:lnTo>
                  <a:pt x="18632" y="16399"/>
                </a:lnTo>
                <a:lnTo>
                  <a:pt x="18459" y="16545"/>
                </a:lnTo>
                <a:lnTo>
                  <a:pt x="17935" y="16545"/>
                </a:lnTo>
                <a:lnTo>
                  <a:pt x="17762" y="16618"/>
                </a:lnTo>
                <a:lnTo>
                  <a:pt x="17585" y="16685"/>
                </a:lnTo>
                <a:lnTo>
                  <a:pt x="17412" y="16545"/>
                </a:lnTo>
                <a:lnTo>
                  <a:pt x="17238" y="16326"/>
                </a:lnTo>
                <a:lnTo>
                  <a:pt x="16888" y="16326"/>
                </a:lnTo>
                <a:lnTo>
                  <a:pt x="16667" y="16472"/>
                </a:lnTo>
                <a:lnTo>
                  <a:pt x="16321" y="16326"/>
                </a:lnTo>
                <a:lnTo>
                  <a:pt x="16187" y="16904"/>
                </a:lnTo>
                <a:lnTo>
                  <a:pt x="16014" y="17123"/>
                </a:lnTo>
                <a:lnTo>
                  <a:pt x="15841" y="17123"/>
                </a:lnTo>
                <a:lnTo>
                  <a:pt x="15798" y="16831"/>
                </a:lnTo>
                <a:lnTo>
                  <a:pt x="15841" y="16545"/>
                </a:lnTo>
                <a:lnTo>
                  <a:pt x="15841" y="15968"/>
                </a:lnTo>
                <a:lnTo>
                  <a:pt x="15447" y="15675"/>
                </a:lnTo>
                <a:lnTo>
                  <a:pt x="15404" y="15390"/>
                </a:lnTo>
                <a:lnTo>
                  <a:pt x="15447" y="15097"/>
                </a:lnTo>
                <a:lnTo>
                  <a:pt x="15534" y="14812"/>
                </a:lnTo>
                <a:lnTo>
                  <a:pt x="15577" y="14446"/>
                </a:lnTo>
                <a:lnTo>
                  <a:pt x="15577" y="14088"/>
                </a:lnTo>
                <a:lnTo>
                  <a:pt x="15534" y="13796"/>
                </a:lnTo>
                <a:lnTo>
                  <a:pt x="15490" y="13437"/>
                </a:lnTo>
                <a:lnTo>
                  <a:pt x="15490" y="13145"/>
                </a:lnTo>
                <a:lnTo>
                  <a:pt x="15361" y="12859"/>
                </a:lnTo>
                <a:lnTo>
                  <a:pt x="15274" y="12567"/>
                </a:lnTo>
                <a:lnTo>
                  <a:pt x="15361" y="12281"/>
                </a:lnTo>
                <a:lnTo>
                  <a:pt x="15447" y="11989"/>
                </a:lnTo>
                <a:lnTo>
                  <a:pt x="15490" y="11703"/>
                </a:lnTo>
                <a:lnTo>
                  <a:pt x="15447" y="11125"/>
                </a:lnTo>
                <a:lnTo>
                  <a:pt x="15447" y="10833"/>
                </a:lnTo>
                <a:lnTo>
                  <a:pt x="15404" y="10475"/>
                </a:lnTo>
                <a:lnTo>
                  <a:pt x="15231" y="10255"/>
                </a:lnTo>
                <a:lnTo>
                  <a:pt x="15010" y="10401"/>
                </a:lnTo>
                <a:lnTo>
                  <a:pt x="14837" y="10548"/>
                </a:lnTo>
                <a:lnTo>
                  <a:pt x="14664" y="10548"/>
                </a:lnTo>
                <a:lnTo>
                  <a:pt x="14487" y="10401"/>
                </a:lnTo>
                <a:lnTo>
                  <a:pt x="14313" y="10255"/>
                </a:lnTo>
                <a:lnTo>
                  <a:pt x="14136" y="10475"/>
                </a:lnTo>
                <a:lnTo>
                  <a:pt x="14006" y="10767"/>
                </a:lnTo>
                <a:lnTo>
                  <a:pt x="13833" y="10833"/>
                </a:lnTo>
                <a:lnTo>
                  <a:pt x="13612" y="10694"/>
                </a:lnTo>
                <a:lnTo>
                  <a:pt x="13439" y="10621"/>
                </a:lnTo>
                <a:lnTo>
                  <a:pt x="13266" y="10906"/>
                </a:lnTo>
                <a:lnTo>
                  <a:pt x="13180" y="11199"/>
                </a:lnTo>
                <a:lnTo>
                  <a:pt x="13089" y="11484"/>
                </a:lnTo>
                <a:lnTo>
                  <a:pt x="13002" y="11776"/>
                </a:lnTo>
                <a:lnTo>
                  <a:pt x="12959" y="12062"/>
                </a:lnTo>
                <a:lnTo>
                  <a:pt x="12565" y="12062"/>
                </a:lnTo>
                <a:lnTo>
                  <a:pt x="12522" y="11776"/>
                </a:lnTo>
                <a:lnTo>
                  <a:pt x="12565" y="11484"/>
                </a:lnTo>
                <a:lnTo>
                  <a:pt x="12565" y="11199"/>
                </a:lnTo>
                <a:lnTo>
                  <a:pt x="12219" y="11052"/>
                </a:lnTo>
                <a:lnTo>
                  <a:pt x="12176" y="10694"/>
                </a:lnTo>
                <a:lnTo>
                  <a:pt x="12219" y="10401"/>
                </a:lnTo>
                <a:lnTo>
                  <a:pt x="12219" y="9751"/>
                </a:lnTo>
                <a:lnTo>
                  <a:pt x="12262" y="9465"/>
                </a:lnTo>
                <a:lnTo>
                  <a:pt x="12262" y="9173"/>
                </a:lnTo>
                <a:lnTo>
                  <a:pt x="12089" y="9033"/>
                </a:lnTo>
                <a:lnTo>
                  <a:pt x="11912" y="8887"/>
                </a:lnTo>
                <a:lnTo>
                  <a:pt x="11518" y="8887"/>
                </a:lnTo>
                <a:lnTo>
                  <a:pt x="11345" y="8668"/>
                </a:lnTo>
                <a:lnTo>
                  <a:pt x="11172" y="8595"/>
                </a:lnTo>
                <a:lnTo>
                  <a:pt x="10908" y="8595"/>
                </a:lnTo>
                <a:lnTo>
                  <a:pt x="10778" y="8887"/>
                </a:lnTo>
                <a:lnTo>
                  <a:pt x="10605" y="9173"/>
                </a:lnTo>
                <a:lnTo>
                  <a:pt x="10605" y="9751"/>
                </a:lnTo>
                <a:lnTo>
                  <a:pt x="10428" y="10043"/>
                </a:lnTo>
                <a:lnTo>
                  <a:pt x="10385" y="10328"/>
                </a:lnTo>
                <a:lnTo>
                  <a:pt x="10212" y="10401"/>
                </a:lnTo>
                <a:lnTo>
                  <a:pt x="10038" y="10328"/>
                </a:lnTo>
                <a:lnTo>
                  <a:pt x="9861" y="10475"/>
                </a:lnTo>
                <a:lnTo>
                  <a:pt x="9688" y="10621"/>
                </a:lnTo>
                <a:lnTo>
                  <a:pt x="9645" y="10979"/>
                </a:lnTo>
                <a:lnTo>
                  <a:pt x="9688" y="11272"/>
                </a:lnTo>
                <a:lnTo>
                  <a:pt x="9688" y="11557"/>
                </a:lnTo>
                <a:lnTo>
                  <a:pt x="9601" y="11849"/>
                </a:lnTo>
                <a:lnTo>
                  <a:pt x="9467" y="12135"/>
                </a:lnTo>
                <a:lnTo>
                  <a:pt x="9424" y="12427"/>
                </a:lnTo>
                <a:lnTo>
                  <a:pt x="9381" y="12713"/>
                </a:lnTo>
                <a:lnTo>
                  <a:pt x="9381" y="13005"/>
                </a:lnTo>
                <a:lnTo>
                  <a:pt x="9338" y="13291"/>
                </a:lnTo>
                <a:lnTo>
                  <a:pt x="9208" y="13583"/>
                </a:lnTo>
                <a:lnTo>
                  <a:pt x="9035" y="13869"/>
                </a:lnTo>
                <a:lnTo>
                  <a:pt x="8857" y="13869"/>
                </a:lnTo>
                <a:lnTo>
                  <a:pt x="8684" y="13796"/>
                </a:lnTo>
                <a:lnTo>
                  <a:pt x="8511" y="13942"/>
                </a:lnTo>
                <a:lnTo>
                  <a:pt x="8334" y="14234"/>
                </a:lnTo>
                <a:lnTo>
                  <a:pt x="8204" y="14593"/>
                </a:lnTo>
                <a:lnTo>
                  <a:pt x="8204" y="15463"/>
                </a:lnTo>
                <a:lnTo>
                  <a:pt x="8161" y="15748"/>
                </a:lnTo>
                <a:lnTo>
                  <a:pt x="8290" y="16041"/>
                </a:lnTo>
                <a:lnTo>
                  <a:pt x="8463" y="16253"/>
                </a:lnTo>
                <a:lnTo>
                  <a:pt x="8511" y="16545"/>
                </a:lnTo>
                <a:lnTo>
                  <a:pt x="8420" y="16831"/>
                </a:lnTo>
                <a:lnTo>
                  <a:pt x="8334" y="17196"/>
                </a:lnTo>
                <a:lnTo>
                  <a:pt x="8117" y="17336"/>
                </a:lnTo>
                <a:lnTo>
                  <a:pt x="7940" y="17336"/>
                </a:lnTo>
                <a:lnTo>
                  <a:pt x="7767" y="17555"/>
                </a:lnTo>
                <a:lnTo>
                  <a:pt x="7416" y="17555"/>
                </a:lnTo>
                <a:lnTo>
                  <a:pt x="7243" y="17409"/>
                </a:lnTo>
                <a:lnTo>
                  <a:pt x="7070" y="17409"/>
                </a:lnTo>
                <a:lnTo>
                  <a:pt x="6893" y="17555"/>
                </a:lnTo>
                <a:lnTo>
                  <a:pt x="6720" y="17196"/>
                </a:lnTo>
                <a:lnTo>
                  <a:pt x="6676" y="16904"/>
                </a:lnTo>
                <a:lnTo>
                  <a:pt x="6460" y="16904"/>
                </a:lnTo>
                <a:lnTo>
                  <a:pt x="6369" y="16618"/>
                </a:lnTo>
                <a:lnTo>
                  <a:pt x="6023" y="16180"/>
                </a:lnTo>
                <a:lnTo>
                  <a:pt x="5846" y="16180"/>
                </a:lnTo>
                <a:lnTo>
                  <a:pt x="5673" y="16107"/>
                </a:lnTo>
                <a:lnTo>
                  <a:pt x="5500" y="16041"/>
                </a:lnTo>
                <a:lnTo>
                  <a:pt x="5279" y="16326"/>
                </a:lnTo>
                <a:lnTo>
                  <a:pt x="5365" y="16041"/>
                </a:lnTo>
              </a:path>
            </a:pathLst>
          </a:custGeom>
          <a:solidFill>
            <a:srgbClr val="585858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77" name="Freeform 9"/>
          <p:cNvSpPr/>
          <p:nvPr/>
        </p:nvSpPr>
        <p:spPr>
          <a:xfrm>
            <a:off x="839787" y="817562"/>
            <a:ext cx="1065214" cy="958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4" y="0"/>
                </a:moveTo>
                <a:lnTo>
                  <a:pt x="4957" y="1574"/>
                </a:lnTo>
                <a:lnTo>
                  <a:pt x="5408" y="2611"/>
                </a:lnTo>
                <a:lnTo>
                  <a:pt x="5408" y="4685"/>
                </a:lnTo>
                <a:lnTo>
                  <a:pt x="5601" y="5722"/>
                </a:lnTo>
                <a:lnTo>
                  <a:pt x="5827" y="6759"/>
                </a:lnTo>
                <a:lnTo>
                  <a:pt x="6470" y="8082"/>
                </a:lnTo>
                <a:lnTo>
                  <a:pt x="6470" y="9370"/>
                </a:lnTo>
                <a:lnTo>
                  <a:pt x="6921" y="11444"/>
                </a:lnTo>
                <a:lnTo>
                  <a:pt x="7114" y="12481"/>
                </a:lnTo>
                <a:lnTo>
                  <a:pt x="7114" y="13804"/>
                </a:lnTo>
                <a:lnTo>
                  <a:pt x="7339" y="14841"/>
                </a:lnTo>
                <a:lnTo>
                  <a:pt x="7339" y="15878"/>
                </a:lnTo>
                <a:lnTo>
                  <a:pt x="7114" y="16915"/>
                </a:lnTo>
                <a:lnTo>
                  <a:pt x="7339" y="17952"/>
                </a:lnTo>
                <a:lnTo>
                  <a:pt x="6470" y="18739"/>
                </a:lnTo>
                <a:lnTo>
                  <a:pt x="5601" y="17702"/>
                </a:lnTo>
                <a:lnTo>
                  <a:pt x="5183" y="16665"/>
                </a:lnTo>
                <a:lnTo>
                  <a:pt x="4314" y="15628"/>
                </a:lnTo>
                <a:lnTo>
                  <a:pt x="2607" y="15628"/>
                </a:lnTo>
                <a:lnTo>
                  <a:pt x="1738" y="15091"/>
                </a:lnTo>
                <a:lnTo>
                  <a:pt x="869" y="14591"/>
                </a:lnTo>
                <a:lnTo>
                  <a:pt x="0" y="14591"/>
                </a:lnTo>
                <a:lnTo>
                  <a:pt x="869" y="15091"/>
                </a:lnTo>
                <a:lnTo>
                  <a:pt x="1738" y="16128"/>
                </a:lnTo>
                <a:lnTo>
                  <a:pt x="2607" y="16128"/>
                </a:lnTo>
                <a:lnTo>
                  <a:pt x="3444" y="16379"/>
                </a:lnTo>
                <a:lnTo>
                  <a:pt x="4314" y="16379"/>
                </a:lnTo>
                <a:lnTo>
                  <a:pt x="4764" y="17452"/>
                </a:lnTo>
                <a:lnTo>
                  <a:pt x="5408" y="18489"/>
                </a:lnTo>
                <a:lnTo>
                  <a:pt x="5827" y="19526"/>
                </a:lnTo>
                <a:lnTo>
                  <a:pt x="6696" y="19526"/>
                </a:lnTo>
                <a:lnTo>
                  <a:pt x="7565" y="18989"/>
                </a:lnTo>
                <a:lnTo>
                  <a:pt x="8434" y="18739"/>
                </a:lnTo>
                <a:lnTo>
                  <a:pt x="9303" y="19526"/>
                </a:lnTo>
                <a:lnTo>
                  <a:pt x="10140" y="20026"/>
                </a:lnTo>
                <a:lnTo>
                  <a:pt x="11009" y="20813"/>
                </a:lnTo>
                <a:lnTo>
                  <a:pt x="11878" y="21350"/>
                </a:lnTo>
                <a:lnTo>
                  <a:pt x="13810" y="21350"/>
                </a:lnTo>
                <a:lnTo>
                  <a:pt x="15548" y="21600"/>
                </a:lnTo>
                <a:lnTo>
                  <a:pt x="16417" y="21600"/>
                </a:lnTo>
                <a:lnTo>
                  <a:pt x="17512" y="21064"/>
                </a:lnTo>
                <a:lnTo>
                  <a:pt x="18349" y="21064"/>
                </a:lnTo>
                <a:lnTo>
                  <a:pt x="19443" y="20813"/>
                </a:lnTo>
                <a:lnTo>
                  <a:pt x="20506" y="20563"/>
                </a:lnTo>
                <a:lnTo>
                  <a:pt x="21600" y="20313"/>
                </a:lnTo>
                <a:lnTo>
                  <a:pt x="19443" y="20313"/>
                </a:lnTo>
                <a:lnTo>
                  <a:pt x="18156" y="20563"/>
                </a:lnTo>
                <a:lnTo>
                  <a:pt x="12973" y="20563"/>
                </a:lnTo>
                <a:lnTo>
                  <a:pt x="12104" y="20313"/>
                </a:lnTo>
                <a:lnTo>
                  <a:pt x="10365" y="18739"/>
                </a:lnTo>
                <a:lnTo>
                  <a:pt x="9496" y="18739"/>
                </a:lnTo>
                <a:lnTo>
                  <a:pt x="8627" y="18203"/>
                </a:lnTo>
                <a:lnTo>
                  <a:pt x="7983" y="17166"/>
                </a:lnTo>
                <a:lnTo>
                  <a:pt x="8209" y="16128"/>
                </a:lnTo>
                <a:lnTo>
                  <a:pt x="8209" y="13017"/>
                </a:lnTo>
                <a:lnTo>
                  <a:pt x="7983" y="11694"/>
                </a:lnTo>
                <a:lnTo>
                  <a:pt x="7983" y="10657"/>
                </a:lnTo>
                <a:lnTo>
                  <a:pt x="7790" y="9620"/>
                </a:lnTo>
                <a:lnTo>
                  <a:pt x="7339" y="8583"/>
                </a:lnTo>
                <a:lnTo>
                  <a:pt x="7339" y="7546"/>
                </a:lnTo>
                <a:lnTo>
                  <a:pt x="7114" y="6258"/>
                </a:lnTo>
                <a:lnTo>
                  <a:pt x="6470" y="5221"/>
                </a:lnTo>
                <a:lnTo>
                  <a:pt x="5183" y="4935"/>
                </a:lnTo>
                <a:lnTo>
                  <a:pt x="4539" y="3898"/>
                </a:lnTo>
                <a:lnTo>
                  <a:pt x="5183" y="2861"/>
                </a:lnTo>
                <a:lnTo>
                  <a:pt x="5183" y="1824"/>
                </a:lnTo>
                <a:lnTo>
                  <a:pt x="4539" y="787"/>
                </a:lnTo>
                <a:lnTo>
                  <a:pt x="4314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78" name="Freeform 10"/>
          <p:cNvSpPr/>
          <p:nvPr/>
        </p:nvSpPr>
        <p:spPr>
          <a:xfrm>
            <a:off x="796924" y="600074"/>
            <a:ext cx="1801814" cy="403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6" y="0"/>
                </a:moveTo>
                <a:lnTo>
                  <a:pt x="21219" y="247"/>
                </a:lnTo>
                <a:lnTo>
                  <a:pt x="21467" y="493"/>
                </a:lnTo>
                <a:lnTo>
                  <a:pt x="21353" y="740"/>
                </a:lnTo>
                <a:lnTo>
                  <a:pt x="21086" y="987"/>
                </a:lnTo>
                <a:lnTo>
                  <a:pt x="20839" y="1234"/>
                </a:lnTo>
                <a:lnTo>
                  <a:pt x="20706" y="1540"/>
                </a:lnTo>
                <a:lnTo>
                  <a:pt x="20839" y="1787"/>
                </a:lnTo>
                <a:lnTo>
                  <a:pt x="20572" y="2033"/>
                </a:lnTo>
                <a:lnTo>
                  <a:pt x="20059" y="2220"/>
                </a:lnTo>
                <a:lnTo>
                  <a:pt x="20059" y="2714"/>
                </a:lnTo>
                <a:lnTo>
                  <a:pt x="19297" y="2714"/>
                </a:lnTo>
                <a:lnTo>
                  <a:pt x="19430" y="2961"/>
                </a:lnTo>
                <a:lnTo>
                  <a:pt x="19430" y="3207"/>
                </a:lnTo>
                <a:lnTo>
                  <a:pt x="19678" y="3454"/>
                </a:lnTo>
                <a:lnTo>
                  <a:pt x="19944" y="3701"/>
                </a:lnTo>
                <a:lnTo>
                  <a:pt x="20325" y="3947"/>
                </a:lnTo>
                <a:lnTo>
                  <a:pt x="20458" y="4194"/>
                </a:lnTo>
                <a:lnTo>
                  <a:pt x="20458" y="4688"/>
                </a:lnTo>
                <a:lnTo>
                  <a:pt x="20059" y="4934"/>
                </a:lnTo>
                <a:lnTo>
                  <a:pt x="20059" y="5428"/>
                </a:lnTo>
                <a:lnTo>
                  <a:pt x="19944" y="5674"/>
                </a:lnTo>
                <a:lnTo>
                  <a:pt x="19944" y="5921"/>
                </a:lnTo>
                <a:lnTo>
                  <a:pt x="19811" y="6168"/>
                </a:lnTo>
                <a:lnTo>
                  <a:pt x="19564" y="6414"/>
                </a:lnTo>
                <a:lnTo>
                  <a:pt x="19430" y="6661"/>
                </a:lnTo>
                <a:lnTo>
                  <a:pt x="18669" y="6848"/>
                </a:lnTo>
                <a:lnTo>
                  <a:pt x="18155" y="7095"/>
                </a:lnTo>
                <a:lnTo>
                  <a:pt x="17889" y="7588"/>
                </a:lnTo>
                <a:lnTo>
                  <a:pt x="17642" y="7835"/>
                </a:lnTo>
                <a:lnTo>
                  <a:pt x="17375" y="8329"/>
                </a:lnTo>
                <a:lnTo>
                  <a:pt x="17261" y="8575"/>
                </a:lnTo>
                <a:lnTo>
                  <a:pt x="16747" y="8822"/>
                </a:lnTo>
                <a:lnTo>
                  <a:pt x="16614" y="9069"/>
                </a:lnTo>
                <a:lnTo>
                  <a:pt x="16367" y="9384"/>
                </a:lnTo>
                <a:lnTo>
                  <a:pt x="16233" y="9630"/>
                </a:lnTo>
                <a:lnTo>
                  <a:pt x="15967" y="9877"/>
                </a:lnTo>
                <a:lnTo>
                  <a:pt x="15472" y="10370"/>
                </a:lnTo>
                <a:lnTo>
                  <a:pt x="15072" y="10617"/>
                </a:lnTo>
                <a:lnTo>
                  <a:pt x="14692" y="10864"/>
                </a:lnTo>
                <a:lnTo>
                  <a:pt x="14178" y="11051"/>
                </a:lnTo>
                <a:lnTo>
                  <a:pt x="13683" y="11170"/>
                </a:lnTo>
                <a:lnTo>
                  <a:pt x="13169" y="11230"/>
                </a:lnTo>
                <a:lnTo>
                  <a:pt x="12656" y="11298"/>
                </a:lnTo>
                <a:lnTo>
                  <a:pt x="12142" y="11298"/>
                </a:lnTo>
                <a:lnTo>
                  <a:pt x="11628" y="11230"/>
                </a:lnTo>
                <a:lnTo>
                  <a:pt x="8564" y="11230"/>
                </a:lnTo>
                <a:lnTo>
                  <a:pt x="8050" y="11476"/>
                </a:lnTo>
                <a:lnTo>
                  <a:pt x="7536" y="11604"/>
                </a:lnTo>
                <a:lnTo>
                  <a:pt x="6014" y="10617"/>
                </a:lnTo>
                <a:lnTo>
                  <a:pt x="5500" y="10489"/>
                </a:lnTo>
                <a:lnTo>
                  <a:pt x="4986" y="10370"/>
                </a:lnTo>
                <a:lnTo>
                  <a:pt x="4472" y="10124"/>
                </a:lnTo>
                <a:lnTo>
                  <a:pt x="3958" y="9996"/>
                </a:lnTo>
                <a:lnTo>
                  <a:pt x="3445" y="9937"/>
                </a:lnTo>
                <a:lnTo>
                  <a:pt x="2931" y="9937"/>
                </a:lnTo>
                <a:lnTo>
                  <a:pt x="2436" y="9996"/>
                </a:lnTo>
                <a:lnTo>
                  <a:pt x="1408" y="9996"/>
                </a:lnTo>
                <a:lnTo>
                  <a:pt x="761" y="9937"/>
                </a:lnTo>
                <a:lnTo>
                  <a:pt x="247" y="9877"/>
                </a:lnTo>
                <a:lnTo>
                  <a:pt x="761" y="10056"/>
                </a:lnTo>
                <a:lnTo>
                  <a:pt x="1408" y="10183"/>
                </a:lnTo>
                <a:lnTo>
                  <a:pt x="1922" y="10183"/>
                </a:lnTo>
                <a:lnTo>
                  <a:pt x="2036" y="10430"/>
                </a:lnTo>
                <a:lnTo>
                  <a:pt x="2683" y="10549"/>
                </a:lnTo>
                <a:lnTo>
                  <a:pt x="3711" y="10804"/>
                </a:lnTo>
                <a:lnTo>
                  <a:pt x="4225" y="11051"/>
                </a:lnTo>
                <a:lnTo>
                  <a:pt x="4472" y="11298"/>
                </a:lnTo>
                <a:lnTo>
                  <a:pt x="5119" y="11476"/>
                </a:lnTo>
                <a:lnTo>
                  <a:pt x="5633" y="11476"/>
                </a:lnTo>
                <a:lnTo>
                  <a:pt x="6128" y="11604"/>
                </a:lnTo>
                <a:lnTo>
                  <a:pt x="6642" y="11791"/>
                </a:lnTo>
                <a:lnTo>
                  <a:pt x="7022" y="12038"/>
                </a:lnTo>
                <a:lnTo>
                  <a:pt x="7156" y="12285"/>
                </a:lnTo>
                <a:lnTo>
                  <a:pt x="7022" y="12531"/>
                </a:lnTo>
                <a:lnTo>
                  <a:pt x="6775" y="13025"/>
                </a:lnTo>
                <a:lnTo>
                  <a:pt x="6775" y="14131"/>
                </a:lnTo>
                <a:lnTo>
                  <a:pt x="6642" y="14377"/>
                </a:lnTo>
                <a:lnTo>
                  <a:pt x="6128" y="14624"/>
                </a:lnTo>
                <a:lnTo>
                  <a:pt x="5881" y="14871"/>
                </a:lnTo>
                <a:lnTo>
                  <a:pt x="5881" y="15186"/>
                </a:lnTo>
                <a:lnTo>
                  <a:pt x="5633" y="15492"/>
                </a:lnTo>
                <a:lnTo>
                  <a:pt x="5233" y="15798"/>
                </a:lnTo>
                <a:lnTo>
                  <a:pt x="4986" y="16045"/>
                </a:lnTo>
                <a:lnTo>
                  <a:pt x="4853" y="16291"/>
                </a:lnTo>
                <a:lnTo>
                  <a:pt x="4472" y="16598"/>
                </a:lnTo>
                <a:lnTo>
                  <a:pt x="4092" y="16912"/>
                </a:lnTo>
                <a:lnTo>
                  <a:pt x="3711" y="17219"/>
                </a:lnTo>
                <a:lnTo>
                  <a:pt x="3330" y="17465"/>
                </a:lnTo>
                <a:lnTo>
                  <a:pt x="3064" y="17959"/>
                </a:lnTo>
                <a:lnTo>
                  <a:pt x="2931" y="18265"/>
                </a:lnTo>
                <a:lnTo>
                  <a:pt x="2817" y="18580"/>
                </a:lnTo>
                <a:lnTo>
                  <a:pt x="2550" y="18827"/>
                </a:lnTo>
                <a:lnTo>
                  <a:pt x="2303" y="19073"/>
                </a:lnTo>
                <a:lnTo>
                  <a:pt x="2036" y="19320"/>
                </a:lnTo>
                <a:lnTo>
                  <a:pt x="1275" y="19813"/>
                </a:lnTo>
                <a:lnTo>
                  <a:pt x="1142" y="20060"/>
                </a:lnTo>
                <a:lnTo>
                  <a:pt x="894" y="20307"/>
                </a:lnTo>
                <a:lnTo>
                  <a:pt x="761" y="20554"/>
                </a:lnTo>
                <a:lnTo>
                  <a:pt x="514" y="20860"/>
                </a:lnTo>
                <a:lnTo>
                  <a:pt x="247" y="21353"/>
                </a:lnTo>
                <a:lnTo>
                  <a:pt x="0" y="21600"/>
                </a:lnTo>
                <a:lnTo>
                  <a:pt x="381" y="21353"/>
                </a:lnTo>
                <a:lnTo>
                  <a:pt x="647" y="21107"/>
                </a:lnTo>
                <a:lnTo>
                  <a:pt x="1028" y="20800"/>
                </a:lnTo>
                <a:lnTo>
                  <a:pt x="1275" y="20554"/>
                </a:lnTo>
                <a:lnTo>
                  <a:pt x="1541" y="20307"/>
                </a:lnTo>
                <a:lnTo>
                  <a:pt x="2036" y="19813"/>
                </a:lnTo>
                <a:lnTo>
                  <a:pt x="2436" y="19567"/>
                </a:lnTo>
                <a:lnTo>
                  <a:pt x="3197" y="19073"/>
                </a:lnTo>
                <a:lnTo>
                  <a:pt x="3330" y="18827"/>
                </a:lnTo>
                <a:lnTo>
                  <a:pt x="3578" y="18512"/>
                </a:lnTo>
                <a:lnTo>
                  <a:pt x="3825" y="18265"/>
                </a:lnTo>
                <a:lnTo>
                  <a:pt x="4092" y="18018"/>
                </a:lnTo>
                <a:lnTo>
                  <a:pt x="4225" y="17525"/>
                </a:lnTo>
                <a:lnTo>
                  <a:pt x="4472" y="17278"/>
                </a:lnTo>
                <a:lnTo>
                  <a:pt x="4605" y="17032"/>
                </a:lnTo>
                <a:lnTo>
                  <a:pt x="5119" y="16785"/>
                </a:lnTo>
                <a:lnTo>
                  <a:pt x="5633" y="16598"/>
                </a:lnTo>
                <a:lnTo>
                  <a:pt x="5881" y="16351"/>
                </a:lnTo>
                <a:lnTo>
                  <a:pt x="6014" y="16045"/>
                </a:lnTo>
                <a:lnTo>
                  <a:pt x="6261" y="15798"/>
                </a:lnTo>
                <a:lnTo>
                  <a:pt x="6775" y="15551"/>
                </a:lnTo>
                <a:lnTo>
                  <a:pt x="7289" y="15245"/>
                </a:lnTo>
                <a:lnTo>
                  <a:pt x="7669" y="14998"/>
                </a:lnTo>
                <a:lnTo>
                  <a:pt x="7917" y="14752"/>
                </a:lnTo>
                <a:lnTo>
                  <a:pt x="8050" y="14505"/>
                </a:lnTo>
                <a:lnTo>
                  <a:pt x="8183" y="14190"/>
                </a:lnTo>
                <a:lnTo>
                  <a:pt x="8183" y="13697"/>
                </a:lnTo>
                <a:lnTo>
                  <a:pt x="8050" y="13450"/>
                </a:lnTo>
                <a:lnTo>
                  <a:pt x="8050" y="12710"/>
                </a:lnTo>
                <a:lnTo>
                  <a:pt x="8431" y="12463"/>
                </a:lnTo>
                <a:lnTo>
                  <a:pt x="8944" y="12404"/>
                </a:lnTo>
                <a:lnTo>
                  <a:pt x="9458" y="12285"/>
                </a:lnTo>
                <a:lnTo>
                  <a:pt x="9972" y="12216"/>
                </a:lnTo>
                <a:lnTo>
                  <a:pt x="11114" y="12157"/>
                </a:lnTo>
                <a:lnTo>
                  <a:pt x="11761" y="12038"/>
                </a:lnTo>
                <a:lnTo>
                  <a:pt x="12389" y="11970"/>
                </a:lnTo>
                <a:lnTo>
                  <a:pt x="12903" y="11851"/>
                </a:lnTo>
                <a:lnTo>
                  <a:pt x="13683" y="11851"/>
                </a:lnTo>
                <a:lnTo>
                  <a:pt x="14578" y="11723"/>
                </a:lnTo>
                <a:lnTo>
                  <a:pt x="15072" y="11604"/>
                </a:lnTo>
                <a:lnTo>
                  <a:pt x="15586" y="11476"/>
                </a:lnTo>
                <a:lnTo>
                  <a:pt x="16100" y="11230"/>
                </a:lnTo>
                <a:lnTo>
                  <a:pt x="16233" y="10923"/>
                </a:lnTo>
                <a:lnTo>
                  <a:pt x="16481" y="10677"/>
                </a:lnTo>
                <a:lnTo>
                  <a:pt x="16481" y="10302"/>
                </a:lnTo>
                <a:lnTo>
                  <a:pt x="16747" y="9877"/>
                </a:lnTo>
                <a:lnTo>
                  <a:pt x="16995" y="9384"/>
                </a:lnTo>
                <a:lnTo>
                  <a:pt x="17261" y="9137"/>
                </a:lnTo>
                <a:lnTo>
                  <a:pt x="18022" y="9009"/>
                </a:lnTo>
                <a:lnTo>
                  <a:pt x="18536" y="8822"/>
                </a:lnTo>
                <a:lnTo>
                  <a:pt x="19050" y="8575"/>
                </a:lnTo>
                <a:lnTo>
                  <a:pt x="19297" y="8329"/>
                </a:lnTo>
                <a:lnTo>
                  <a:pt x="19430" y="8082"/>
                </a:lnTo>
                <a:lnTo>
                  <a:pt x="19678" y="7776"/>
                </a:lnTo>
                <a:lnTo>
                  <a:pt x="19944" y="7282"/>
                </a:lnTo>
                <a:lnTo>
                  <a:pt x="20059" y="6976"/>
                </a:lnTo>
                <a:lnTo>
                  <a:pt x="20192" y="6729"/>
                </a:lnTo>
                <a:lnTo>
                  <a:pt x="20458" y="6483"/>
                </a:lnTo>
                <a:lnTo>
                  <a:pt x="20706" y="6236"/>
                </a:lnTo>
                <a:lnTo>
                  <a:pt x="20839" y="5989"/>
                </a:lnTo>
                <a:lnTo>
                  <a:pt x="21086" y="5742"/>
                </a:lnTo>
                <a:lnTo>
                  <a:pt x="21086" y="5496"/>
                </a:lnTo>
                <a:lnTo>
                  <a:pt x="21219" y="5249"/>
                </a:lnTo>
                <a:lnTo>
                  <a:pt x="21219" y="4688"/>
                </a:lnTo>
                <a:lnTo>
                  <a:pt x="21086" y="4441"/>
                </a:lnTo>
                <a:lnTo>
                  <a:pt x="21086" y="4194"/>
                </a:lnTo>
                <a:lnTo>
                  <a:pt x="20953" y="3947"/>
                </a:lnTo>
                <a:lnTo>
                  <a:pt x="20706" y="3701"/>
                </a:lnTo>
                <a:lnTo>
                  <a:pt x="20572" y="3454"/>
                </a:lnTo>
                <a:lnTo>
                  <a:pt x="20572" y="2467"/>
                </a:lnTo>
                <a:lnTo>
                  <a:pt x="20839" y="1974"/>
                </a:lnTo>
                <a:lnTo>
                  <a:pt x="21086" y="1727"/>
                </a:lnTo>
                <a:lnTo>
                  <a:pt x="21467" y="1421"/>
                </a:lnTo>
                <a:lnTo>
                  <a:pt x="21600" y="1174"/>
                </a:lnTo>
                <a:lnTo>
                  <a:pt x="21600" y="927"/>
                </a:lnTo>
                <a:lnTo>
                  <a:pt x="21467" y="681"/>
                </a:lnTo>
                <a:lnTo>
                  <a:pt x="21353" y="434"/>
                </a:lnTo>
              </a:path>
            </a:pathLst>
          </a:custGeom>
          <a:solidFill>
            <a:srgbClr val="6D6D6D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79" name="Freeform 13"/>
          <p:cNvSpPr/>
          <p:nvPr/>
        </p:nvSpPr>
        <p:spPr>
          <a:xfrm>
            <a:off x="858837" y="565149"/>
            <a:ext cx="7621589" cy="5494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9" y="0"/>
                </a:moveTo>
                <a:lnTo>
                  <a:pt x="589" y="275"/>
                </a:lnTo>
                <a:lnTo>
                  <a:pt x="774" y="474"/>
                </a:lnTo>
                <a:lnTo>
                  <a:pt x="954" y="680"/>
                </a:lnTo>
                <a:lnTo>
                  <a:pt x="1134" y="880"/>
                </a:lnTo>
                <a:lnTo>
                  <a:pt x="1224" y="1155"/>
                </a:lnTo>
                <a:lnTo>
                  <a:pt x="1408" y="1361"/>
                </a:lnTo>
                <a:lnTo>
                  <a:pt x="1588" y="1629"/>
                </a:lnTo>
                <a:lnTo>
                  <a:pt x="1768" y="1903"/>
                </a:lnTo>
                <a:lnTo>
                  <a:pt x="1953" y="2172"/>
                </a:lnTo>
                <a:lnTo>
                  <a:pt x="2133" y="2309"/>
                </a:lnTo>
                <a:lnTo>
                  <a:pt x="2313" y="2584"/>
                </a:lnTo>
                <a:lnTo>
                  <a:pt x="2497" y="2715"/>
                </a:lnTo>
                <a:lnTo>
                  <a:pt x="2677" y="2783"/>
                </a:lnTo>
                <a:lnTo>
                  <a:pt x="2861" y="2989"/>
                </a:lnTo>
                <a:lnTo>
                  <a:pt x="3041" y="3127"/>
                </a:lnTo>
                <a:lnTo>
                  <a:pt x="3176" y="3395"/>
                </a:lnTo>
                <a:lnTo>
                  <a:pt x="3356" y="3532"/>
                </a:lnTo>
                <a:lnTo>
                  <a:pt x="3541" y="3670"/>
                </a:lnTo>
                <a:lnTo>
                  <a:pt x="3631" y="4144"/>
                </a:lnTo>
                <a:lnTo>
                  <a:pt x="3766" y="4412"/>
                </a:lnTo>
                <a:lnTo>
                  <a:pt x="3950" y="4550"/>
                </a:lnTo>
                <a:lnTo>
                  <a:pt x="4130" y="4756"/>
                </a:lnTo>
                <a:lnTo>
                  <a:pt x="4265" y="5024"/>
                </a:lnTo>
                <a:lnTo>
                  <a:pt x="4450" y="5024"/>
                </a:lnTo>
                <a:lnTo>
                  <a:pt x="4585" y="5299"/>
                </a:lnTo>
                <a:lnTo>
                  <a:pt x="4765" y="5436"/>
                </a:lnTo>
                <a:lnTo>
                  <a:pt x="4944" y="5567"/>
                </a:lnTo>
                <a:lnTo>
                  <a:pt x="5129" y="5773"/>
                </a:lnTo>
                <a:lnTo>
                  <a:pt x="5309" y="5773"/>
                </a:lnTo>
                <a:lnTo>
                  <a:pt x="5489" y="5910"/>
                </a:lnTo>
                <a:lnTo>
                  <a:pt x="5718" y="6048"/>
                </a:lnTo>
                <a:lnTo>
                  <a:pt x="5898" y="6316"/>
                </a:lnTo>
                <a:lnTo>
                  <a:pt x="6083" y="6385"/>
                </a:lnTo>
                <a:lnTo>
                  <a:pt x="6263" y="6659"/>
                </a:lnTo>
                <a:lnTo>
                  <a:pt x="6353" y="6996"/>
                </a:lnTo>
                <a:lnTo>
                  <a:pt x="6582" y="7271"/>
                </a:lnTo>
                <a:lnTo>
                  <a:pt x="6807" y="7470"/>
                </a:lnTo>
                <a:lnTo>
                  <a:pt x="7032" y="7745"/>
                </a:lnTo>
                <a:lnTo>
                  <a:pt x="7216" y="7814"/>
                </a:lnTo>
                <a:lnTo>
                  <a:pt x="7441" y="8013"/>
                </a:lnTo>
                <a:lnTo>
                  <a:pt x="7626" y="8288"/>
                </a:lnTo>
                <a:lnTo>
                  <a:pt x="8031" y="8425"/>
                </a:lnTo>
                <a:lnTo>
                  <a:pt x="8215" y="8625"/>
                </a:lnTo>
                <a:lnTo>
                  <a:pt x="8305" y="8968"/>
                </a:lnTo>
                <a:lnTo>
                  <a:pt x="8350" y="9443"/>
                </a:lnTo>
                <a:lnTo>
                  <a:pt x="8575" y="9711"/>
                </a:lnTo>
                <a:lnTo>
                  <a:pt x="8805" y="9780"/>
                </a:lnTo>
                <a:lnTo>
                  <a:pt x="9030" y="9848"/>
                </a:lnTo>
                <a:lnTo>
                  <a:pt x="9214" y="10054"/>
                </a:lnTo>
                <a:lnTo>
                  <a:pt x="9394" y="10254"/>
                </a:lnTo>
                <a:lnTo>
                  <a:pt x="9574" y="10391"/>
                </a:lnTo>
                <a:lnTo>
                  <a:pt x="9848" y="10391"/>
                </a:lnTo>
                <a:lnTo>
                  <a:pt x="10208" y="10529"/>
                </a:lnTo>
                <a:lnTo>
                  <a:pt x="10303" y="11071"/>
                </a:lnTo>
                <a:lnTo>
                  <a:pt x="10393" y="11346"/>
                </a:lnTo>
                <a:lnTo>
                  <a:pt x="10618" y="11614"/>
                </a:lnTo>
                <a:lnTo>
                  <a:pt x="10802" y="11752"/>
                </a:lnTo>
                <a:lnTo>
                  <a:pt x="10847" y="12020"/>
                </a:lnTo>
                <a:lnTo>
                  <a:pt x="10892" y="12295"/>
                </a:lnTo>
                <a:lnTo>
                  <a:pt x="10982" y="12563"/>
                </a:lnTo>
                <a:lnTo>
                  <a:pt x="11117" y="12906"/>
                </a:lnTo>
                <a:lnTo>
                  <a:pt x="11252" y="13243"/>
                </a:lnTo>
                <a:lnTo>
                  <a:pt x="11297" y="13518"/>
                </a:lnTo>
                <a:lnTo>
                  <a:pt x="11347" y="13786"/>
                </a:lnTo>
                <a:lnTo>
                  <a:pt x="11437" y="14061"/>
                </a:lnTo>
                <a:lnTo>
                  <a:pt x="11662" y="14329"/>
                </a:lnTo>
                <a:lnTo>
                  <a:pt x="11846" y="14467"/>
                </a:lnTo>
                <a:lnTo>
                  <a:pt x="11981" y="14741"/>
                </a:lnTo>
                <a:lnTo>
                  <a:pt x="11617" y="14741"/>
                </a:lnTo>
                <a:lnTo>
                  <a:pt x="11392" y="14673"/>
                </a:lnTo>
                <a:lnTo>
                  <a:pt x="11207" y="14604"/>
                </a:lnTo>
                <a:lnTo>
                  <a:pt x="10847" y="14604"/>
                </a:lnTo>
                <a:lnTo>
                  <a:pt x="10663" y="14398"/>
                </a:lnTo>
                <a:lnTo>
                  <a:pt x="10438" y="14329"/>
                </a:lnTo>
                <a:lnTo>
                  <a:pt x="10258" y="14329"/>
                </a:lnTo>
                <a:lnTo>
                  <a:pt x="10073" y="14467"/>
                </a:lnTo>
                <a:lnTo>
                  <a:pt x="9893" y="14535"/>
                </a:lnTo>
                <a:lnTo>
                  <a:pt x="8985" y="14535"/>
                </a:lnTo>
                <a:lnTo>
                  <a:pt x="8760" y="14604"/>
                </a:lnTo>
                <a:lnTo>
                  <a:pt x="8530" y="14604"/>
                </a:lnTo>
                <a:lnTo>
                  <a:pt x="8350" y="14467"/>
                </a:lnTo>
                <a:lnTo>
                  <a:pt x="8121" y="14398"/>
                </a:lnTo>
                <a:lnTo>
                  <a:pt x="7806" y="14467"/>
                </a:lnTo>
                <a:lnTo>
                  <a:pt x="7626" y="14604"/>
                </a:lnTo>
                <a:lnTo>
                  <a:pt x="7441" y="14741"/>
                </a:lnTo>
                <a:lnTo>
                  <a:pt x="7261" y="14810"/>
                </a:lnTo>
                <a:lnTo>
                  <a:pt x="5853" y="14810"/>
                </a:lnTo>
                <a:lnTo>
                  <a:pt x="5673" y="14878"/>
                </a:lnTo>
                <a:lnTo>
                  <a:pt x="5489" y="15010"/>
                </a:lnTo>
                <a:lnTo>
                  <a:pt x="4585" y="15010"/>
                </a:lnTo>
                <a:lnTo>
                  <a:pt x="4400" y="14941"/>
                </a:lnTo>
                <a:lnTo>
                  <a:pt x="4220" y="14741"/>
                </a:lnTo>
                <a:lnTo>
                  <a:pt x="4085" y="14467"/>
                </a:lnTo>
                <a:lnTo>
                  <a:pt x="3901" y="14267"/>
                </a:lnTo>
                <a:lnTo>
                  <a:pt x="3721" y="14198"/>
                </a:lnTo>
                <a:lnTo>
                  <a:pt x="3541" y="14061"/>
                </a:lnTo>
                <a:lnTo>
                  <a:pt x="3266" y="13992"/>
                </a:lnTo>
                <a:lnTo>
                  <a:pt x="3086" y="13855"/>
                </a:lnTo>
                <a:lnTo>
                  <a:pt x="2906" y="13855"/>
                </a:lnTo>
                <a:lnTo>
                  <a:pt x="2722" y="13718"/>
                </a:lnTo>
                <a:lnTo>
                  <a:pt x="2497" y="13381"/>
                </a:lnTo>
                <a:lnTo>
                  <a:pt x="2313" y="13243"/>
                </a:lnTo>
                <a:lnTo>
                  <a:pt x="2088" y="13243"/>
                </a:lnTo>
                <a:lnTo>
                  <a:pt x="1908" y="13112"/>
                </a:lnTo>
                <a:lnTo>
                  <a:pt x="1678" y="12838"/>
                </a:lnTo>
                <a:lnTo>
                  <a:pt x="1363" y="12563"/>
                </a:lnTo>
                <a:lnTo>
                  <a:pt x="1179" y="12363"/>
                </a:lnTo>
                <a:lnTo>
                  <a:pt x="999" y="12295"/>
                </a:lnTo>
                <a:lnTo>
                  <a:pt x="819" y="12089"/>
                </a:lnTo>
                <a:lnTo>
                  <a:pt x="679" y="11820"/>
                </a:lnTo>
                <a:lnTo>
                  <a:pt x="499" y="11477"/>
                </a:lnTo>
                <a:lnTo>
                  <a:pt x="274" y="11140"/>
                </a:lnTo>
                <a:lnTo>
                  <a:pt x="90" y="10934"/>
                </a:lnTo>
                <a:lnTo>
                  <a:pt x="180" y="11209"/>
                </a:lnTo>
                <a:lnTo>
                  <a:pt x="364" y="11408"/>
                </a:lnTo>
                <a:lnTo>
                  <a:pt x="634" y="11958"/>
                </a:lnTo>
                <a:lnTo>
                  <a:pt x="819" y="12226"/>
                </a:lnTo>
                <a:lnTo>
                  <a:pt x="999" y="12363"/>
                </a:lnTo>
                <a:lnTo>
                  <a:pt x="1224" y="12563"/>
                </a:lnTo>
                <a:lnTo>
                  <a:pt x="1408" y="12700"/>
                </a:lnTo>
                <a:lnTo>
                  <a:pt x="1588" y="12906"/>
                </a:lnTo>
                <a:lnTo>
                  <a:pt x="1768" y="13044"/>
                </a:lnTo>
                <a:lnTo>
                  <a:pt x="1953" y="13175"/>
                </a:lnTo>
                <a:lnTo>
                  <a:pt x="2133" y="13243"/>
                </a:lnTo>
                <a:lnTo>
                  <a:pt x="2313" y="13449"/>
                </a:lnTo>
                <a:lnTo>
                  <a:pt x="2497" y="13655"/>
                </a:lnTo>
                <a:lnTo>
                  <a:pt x="2722" y="13924"/>
                </a:lnTo>
                <a:lnTo>
                  <a:pt x="3086" y="13924"/>
                </a:lnTo>
                <a:lnTo>
                  <a:pt x="3266" y="14198"/>
                </a:lnTo>
                <a:lnTo>
                  <a:pt x="3496" y="14267"/>
                </a:lnTo>
                <a:lnTo>
                  <a:pt x="3676" y="14329"/>
                </a:lnTo>
                <a:lnTo>
                  <a:pt x="4040" y="14535"/>
                </a:lnTo>
                <a:lnTo>
                  <a:pt x="4220" y="14810"/>
                </a:lnTo>
                <a:lnTo>
                  <a:pt x="4450" y="15147"/>
                </a:lnTo>
                <a:lnTo>
                  <a:pt x="4175" y="15215"/>
                </a:lnTo>
                <a:lnTo>
                  <a:pt x="3950" y="15010"/>
                </a:lnTo>
                <a:lnTo>
                  <a:pt x="3766" y="14941"/>
                </a:lnTo>
                <a:lnTo>
                  <a:pt x="3586" y="15010"/>
                </a:lnTo>
                <a:lnTo>
                  <a:pt x="3406" y="15147"/>
                </a:lnTo>
                <a:lnTo>
                  <a:pt x="3176" y="15147"/>
                </a:lnTo>
                <a:lnTo>
                  <a:pt x="2812" y="15078"/>
                </a:lnTo>
                <a:lnTo>
                  <a:pt x="2632" y="14941"/>
                </a:lnTo>
                <a:lnTo>
                  <a:pt x="2452" y="15010"/>
                </a:lnTo>
                <a:lnTo>
                  <a:pt x="2268" y="15147"/>
                </a:lnTo>
                <a:lnTo>
                  <a:pt x="2088" y="15215"/>
                </a:lnTo>
                <a:lnTo>
                  <a:pt x="1768" y="15421"/>
                </a:lnTo>
                <a:lnTo>
                  <a:pt x="1633" y="15896"/>
                </a:lnTo>
                <a:lnTo>
                  <a:pt x="1453" y="16033"/>
                </a:lnTo>
                <a:lnTo>
                  <a:pt x="1269" y="16095"/>
                </a:lnTo>
                <a:lnTo>
                  <a:pt x="1089" y="16033"/>
                </a:lnTo>
                <a:lnTo>
                  <a:pt x="544" y="16033"/>
                </a:lnTo>
                <a:lnTo>
                  <a:pt x="724" y="16164"/>
                </a:lnTo>
                <a:lnTo>
                  <a:pt x="909" y="16301"/>
                </a:lnTo>
                <a:lnTo>
                  <a:pt x="1269" y="16301"/>
                </a:lnTo>
                <a:lnTo>
                  <a:pt x="1453" y="16164"/>
                </a:lnTo>
                <a:lnTo>
                  <a:pt x="1633" y="15896"/>
                </a:lnTo>
                <a:lnTo>
                  <a:pt x="1863" y="15621"/>
                </a:lnTo>
                <a:lnTo>
                  <a:pt x="2043" y="15484"/>
                </a:lnTo>
                <a:lnTo>
                  <a:pt x="2223" y="15284"/>
                </a:lnTo>
                <a:lnTo>
                  <a:pt x="2452" y="15215"/>
                </a:lnTo>
                <a:lnTo>
                  <a:pt x="3356" y="15215"/>
                </a:lnTo>
                <a:lnTo>
                  <a:pt x="3541" y="15147"/>
                </a:lnTo>
                <a:lnTo>
                  <a:pt x="3766" y="15078"/>
                </a:lnTo>
                <a:lnTo>
                  <a:pt x="3950" y="15215"/>
                </a:lnTo>
                <a:lnTo>
                  <a:pt x="4130" y="15284"/>
                </a:lnTo>
                <a:lnTo>
                  <a:pt x="4355" y="15353"/>
                </a:lnTo>
                <a:lnTo>
                  <a:pt x="4540" y="15353"/>
                </a:lnTo>
                <a:lnTo>
                  <a:pt x="4675" y="15078"/>
                </a:lnTo>
                <a:lnTo>
                  <a:pt x="4854" y="15010"/>
                </a:lnTo>
                <a:lnTo>
                  <a:pt x="5039" y="15147"/>
                </a:lnTo>
                <a:lnTo>
                  <a:pt x="5219" y="15353"/>
                </a:lnTo>
                <a:lnTo>
                  <a:pt x="5399" y="15484"/>
                </a:lnTo>
                <a:lnTo>
                  <a:pt x="5583" y="15484"/>
                </a:lnTo>
                <a:lnTo>
                  <a:pt x="5763" y="15621"/>
                </a:lnTo>
                <a:lnTo>
                  <a:pt x="5988" y="15758"/>
                </a:lnTo>
                <a:lnTo>
                  <a:pt x="6173" y="15827"/>
                </a:lnTo>
                <a:lnTo>
                  <a:pt x="6353" y="15896"/>
                </a:lnTo>
                <a:lnTo>
                  <a:pt x="6672" y="15964"/>
                </a:lnTo>
                <a:lnTo>
                  <a:pt x="6942" y="16033"/>
                </a:lnTo>
                <a:lnTo>
                  <a:pt x="7127" y="16301"/>
                </a:lnTo>
                <a:lnTo>
                  <a:pt x="7172" y="16576"/>
                </a:lnTo>
                <a:lnTo>
                  <a:pt x="7531" y="16913"/>
                </a:lnTo>
                <a:lnTo>
                  <a:pt x="7716" y="17119"/>
                </a:lnTo>
                <a:lnTo>
                  <a:pt x="7851" y="17593"/>
                </a:lnTo>
                <a:lnTo>
                  <a:pt x="7986" y="17862"/>
                </a:lnTo>
                <a:lnTo>
                  <a:pt x="7626" y="17930"/>
                </a:lnTo>
                <a:lnTo>
                  <a:pt x="7441" y="18136"/>
                </a:lnTo>
                <a:lnTo>
                  <a:pt x="7306" y="18405"/>
                </a:lnTo>
                <a:lnTo>
                  <a:pt x="7261" y="18748"/>
                </a:lnTo>
                <a:lnTo>
                  <a:pt x="6852" y="18954"/>
                </a:lnTo>
                <a:lnTo>
                  <a:pt x="6488" y="19016"/>
                </a:lnTo>
                <a:lnTo>
                  <a:pt x="6263" y="19222"/>
                </a:lnTo>
                <a:lnTo>
                  <a:pt x="6038" y="19559"/>
                </a:lnTo>
                <a:lnTo>
                  <a:pt x="5853" y="19697"/>
                </a:lnTo>
                <a:lnTo>
                  <a:pt x="5673" y="19765"/>
                </a:lnTo>
                <a:lnTo>
                  <a:pt x="5309" y="19765"/>
                </a:lnTo>
                <a:lnTo>
                  <a:pt x="5129" y="19834"/>
                </a:lnTo>
                <a:lnTo>
                  <a:pt x="4765" y="19902"/>
                </a:lnTo>
                <a:lnTo>
                  <a:pt x="4585" y="19971"/>
                </a:lnTo>
                <a:lnTo>
                  <a:pt x="4310" y="20040"/>
                </a:lnTo>
                <a:lnTo>
                  <a:pt x="3856" y="20040"/>
                </a:lnTo>
                <a:lnTo>
                  <a:pt x="3676" y="20108"/>
                </a:lnTo>
                <a:lnTo>
                  <a:pt x="3451" y="20239"/>
                </a:lnTo>
                <a:lnTo>
                  <a:pt x="3266" y="20377"/>
                </a:lnTo>
                <a:lnTo>
                  <a:pt x="3086" y="20514"/>
                </a:lnTo>
                <a:lnTo>
                  <a:pt x="2906" y="20583"/>
                </a:lnTo>
                <a:lnTo>
                  <a:pt x="2632" y="20583"/>
                </a:lnTo>
                <a:lnTo>
                  <a:pt x="2452" y="20651"/>
                </a:lnTo>
                <a:lnTo>
                  <a:pt x="2268" y="20651"/>
                </a:lnTo>
                <a:lnTo>
                  <a:pt x="2088" y="20720"/>
                </a:lnTo>
                <a:lnTo>
                  <a:pt x="1044" y="20720"/>
                </a:lnTo>
                <a:lnTo>
                  <a:pt x="864" y="20782"/>
                </a:lnTo>
                <a:lnTo>
                  <a:pt x="679" y="20851"/>
                </a:lnTo>
                <a:lnTo>
                  <a:pt x="364" y="20851"/>
                </a:lnTo>
                <a:lnTo>
                  <a:pt x="180" y="20920"/>
                </a:lnTo>
                <a:lnTo>
                  <a:pt x="0" y="21194"/>
                </a:lnTo>
                <a:lnTo>
                  <a:pt x="180" y="21194"/>
                </a:lnTo>
                <a:lnTo>
                  <a:pt x="364" y="21057"/>
                </a:lnTo>
                <a:lnTo>
                  <a:pt x="544" y="20920"/>
                </a:lnTo>
                <a:lnTo>
                  <a:pt x="724" y="20851"/>
                </a:lnTo>
                <a:lnTo>
                  <a:pt x="909" y="20851"/>
                </a:lnTo>
                <a:lnTo>
                  <a:pt x="1089" y="20782"/>
                </a:lnTo>
                <a:lnTo>
                  <a:pt x="1269" y="20720"/>
                </a:lnTo>
                <a:lnTo>
                  <a:pt x="1453" y="20651"/>
                </a:lnTo>
                <a:lnTo>
                  <a:pt x="1818" y="20651"/>
                </a:lnTo>
                <a:lnTo>
                  <a:pt x="2088" y="20720"/>
                </a:lnTo>
                <a:lnTo>
                  <a:pt x="2812" y="20720"/>
                </a:lnTo>
                <a:lnTo>
                  <a:pt x="2996" y="20651"/>
                </a:lnTo>
                <a:lnTo>
                  <a:pt x="3176" y="20651"/>
                </a:lnTo>
                <a:lnTo>
                  <a:pt x="3406" y="20583"/>
                </a:lnTo>
                <a:lnTo>
                  <a:pt x="3586" y="20377"/>
                </a:lnTo>
                <a:lnTo>
                  <a:pt x="3766" y="20239"/>
                </a:lnTo>
                <a:lnTo>
                  <a:pt x="4175" y="20239"/>
                </a:lnTo>
                <a:lnTo>
                  <a:pt x="4355" y="20108"/>
                </a:lnTo>
                <a:lnTo>
                  <a:pt x="4585" y="20040"/>
                </a:lnTo>
                <a:lnTo>
                  <a:pt x="5129" y="20040"/>
                </a:lnTo>
                <a:lnTo>
                  <a:pt x="5354" y="19971"/>
                </a:lnTo>
                <a:lnTo>
                  <a:pt x="5538" y="19902"/>
                </a:lnTo>
                <a:lnTo>
                  <a:pt x="5763" y="19971"/>
                </a:lnTo>
                <a:lnTo>
                  <a:pt x="5988" y="19971"/>
                </a:lnTo>
                <a:lnTo>
                  <a:pt x="6173" y="19834"/>
                </a:lnTo>
                <a:lnTo>
                  <a:pt x="6308" y="19559"/>
                </a:lnTo>
                <a:lnTo>
                  <a:pt x="6398" y="19291"/>
                </a:lnTo>
                <a:lnTo>
                  <a:pt x="6582" y="19222"/>
                </a:lnTo>
                <a:lnTo>
                  <a:pt x="6852" y="19154"/>
                </a:lnTo>
                <a:lnTo>
                  <a:pt x="7032" y="19016"/>
                </a:lnTo>
                <a:lnTo>
                  <a:pt x="7216" y="18817"/>
                </a:lnTo>
                <a:lnTo>
                  <a:pt x="7396" y="18611"/>
                </a:lnTo>
                <a:lnTo>
                  <a:pt x="7576" y="18342"/>
                </a:lnTo>
                <a:lnTo>
                  <a:pt x="7761" y="18274"/>
                </a:lnTo>
                <a:lnTo>
                  <a:pt x="7941" y="18068"/>
                </a:lnTo>
                <a:lnTo>
                  <a:pt x="8121" y="17930"/>
                </a:lnTo>
                <a:lnTo>
                  <a:pt x="8305" y="17862"/>
                </a:lnTo>
                <a:lnTo>
                  <a:pt x="8485" y="17999"/>
                </a:lnTo>
                <a:lnTo>
                  <a:pt x="8670" y="18068"/>
                </a:lnTo>
                <a:lnTo>
                  <a:pt x="8850" y="18068"/>
                </a:lnTo>
                <a:lnTo>
                  <a:pt x="9030" y="18136"/>
                </a:lnTo>
                <a:lnTo>
                  <a:pt x="9349" y="18205"/>
                </a:lnTo>
                <a:lnTo>
                  <a:pt x="9529" y="18205"/>
                </a:lnTo>
                <a:lnTo>
                  <a:pt x="9803" y="18274"/>
                </a:lnTo>
                <a:lnTo>
                  <a:pt x="10028" y="18342"/>
                </a:lnTo>
                <a:lnTo>
                  <a:pt x="10208" y="18473"/>
                </a:lnTo>
                <a:lnTo>
                  <a:pt x="10393" y="18611"/>
                </a:lnTo>
                <a:lnTo>
                  <a:pt x="10573" y="18748"/>
                </a:lnTo>
                <a:lnTo>
                  <a:pt x="10753" y="18817"/>
                </a:lnTo>
                <a:lnTo>
                  <a:pt x="10937" y="18817"/>
                </a:lnTo>
                <a:lnTo>
                  <a:pt x="11117" y="18954"/>
                </a:lnTo>
                <a:lnTo>
                  <a:pt x="11297" y="19085"/>
                </a:lnTo>
                <a:lnTo>
                  <a:pt x="11482" y="19291"/>
                </a:lnTo>
                <a:lnTo>
                  <a:pt x="11752" y="19359"/>
                </a:lnTo>
                <a:lnTo>
                  <a:pt x="11936" y="19359"/>
                </a:lnTo>
                <a:lnTo>
                  <a:pt x="12116" y="19559"/>
                </a:lnTo>
                <a:lnTo>
                  <a:pt x="12296" y="19697"/>
                </a:lnTo>
                <a:lnTo>
                  <a:pt x="12480" y="19765"/>
                </a:lnTo>
                <a:lnTo>
                  <a:pt x="12705" y="19902"/>
                </a:lnTo>
                <a:lnTo>
                  <a:pt x="12885" y="19971"/>
                </a:lnTo>
                <a:lnTo>
                  <a:pt x="13524" y="19971"/>
                </a:lnTo>
                <a:lnTo>
                  <a:pt x="13749" y="20040"/>
                </a:lnTo>
                <a:lnTo>
                  <a:pt x="13979" y="20239"/>
                </a:lnTo>
                <a:lnTo>
                  <a:pt x="14204" y="20308"/>
                </a:lnTo>
                <a:lnTo>
                  <a:pt x="15067" y="20308"/>
                </a:lnTo>
                <a:lnTo>
                  <a:pt x="15247" y="20377"/>
                </a:lnTo>
                <a:lnTo>
                  <a:pt x="15472" y="20583"/>
                </a:lnTo>
                <a:lnTo>
                  <a:pt x="15657" y="20651"/>
                </a:lnTo>
                <a:lnTo>
                  <a:pt x="15837" y="20720"/>
                </a:lnTo>
                <a:lnTo>
                  <a:pt x="16066" y="20782"/>
                </a:lnTo>
                <a:lnTo>
                  <a:pt x="16471" y="20782"/>
                </a:lnTo>
                <a:lnTo>
                  <a:pt x="16656" y="20851"/>
                </a:lnTo>
                <a:lnTo>
                  <a:pt x="16835" y="21057"/>
                </a:lnTo>
                <a:lnTo>
                  <a:pt x="17470" y="21057"/>
                </a:lnTo>
                <a:lnTo>
                  <a:pt x="17699" y="21126"/>
                </a:lnTo>
                <a:lnTo>
                  <a:pt x="18694" y="21126"/>
                </a:lnTo>
                <a:lnTo>
                  <a:pt x="18923" y="21325"/>
                </a:lnTo>
                <a:lnTo>
                  <a:pt x="19148" y="21531"/>
                </a:lnTo>
                <a:lnTo>
                  <a:pt x="20376" y="21531"/>
                </a:lnTo>
                <a:lnTo>
                  <a:pt x="20601" y="21600"/>
                </a:lnTo>
                <a:lnTo>
                  <a:pt x="20831" y="21600"/>
                </a:lnTo>
                <a:lnTo>
                  <a:pt x="20237" y="21600"/>
                </a:lnTo>
                <a:lnTo>
                  <a:pt x="19877" y="21463"/>
                </a:lnTo>
                <a:lnTo>
                  <a:pt x="19647" y="21394"/>
                </a:lnTo>
                <a:lnTo>
                  <a:pt x="19287" y="21463"/>
                </a:lnTo>
                <a:lnTo>
                  <a:pt x="19103" y="21531"/>
                </a:lnTo>
                <a:lnTo>
                  <a:pt x="18923" y="21463"/>
                </a:lnTo>
                <a:lnTo>
                  <a:pt x="18833" y="21194"/>
                </a:lnTo>
                <a:lnTo>
                  <a:pt x="18424" y="21057"/>
                </a:lnTo>
                <a:lnTo>
                  <a:pt x="18244" y="21057"/>
                </a:lnTo>
                <a:lnTo>
                  <a:pt x="18014" y="20988"/>
                </a:lnTo>
                <a:lnTo>
                  <a:pt x="17744" y="20920"/>
                </a:lnTo>
                <a:lnTo>
                  <a:pt x="17380" y="20851"/>
                </a:lnTo>
                <a:lnTo>
                  <a:pt x="17155" y="20782"/>
                </a:lnTo>
                <a:lnTo>
                  <a:pt x="16970" y="20782"/>
                </a:lnTo>
                <a:lnTo>
                  <a:pt x="16701" y="20851"/>
                </a:lnTo>
                <a:lnTo>
                  <a:pt x="16201" y="20851"/>
                </a:lnTo>
                <a:lnTo>
                  <a:pt x="15972" y="20583"/>
                </a:lnTo>
                <a:lnTo>
                  <a:pt x="15792" y="20583"/>
                </a:lnTo>
                <a:lnTo>
                  <a:pt x="15472" y="20514"/>
                </a:lnTo>
                <a:lnTo>
                  <a:pt x="15112" y="20514"/>
                </a:lnTo>
                <a:lnTo>
                  <a:pt x="14928" y="20377"/>
                </a:lnTo>
                <a:lnTo>
                  <a:pt x="14703" y="20171"/>
                </a:lnTo>
                <a:lnTo>
                  <a:pt x="14523" y="20040"/>
                </a:lnTo>
                <a:lnTo>
                  <a:pt x="14339" y="19971"/>
                </a:lnTo>
                <a:lnTo>
                  <a:pt x="13979" y="19971"/>
                </a:lnTo>
                <a:lnTo>
                  <a:pt x="13794" y="19902"/>
                </a:lnTo>
                <a:lnTo>
                  <a:pt x="13524" y="19834"/>
                </a:lnTo>
                <a:lnTo>
                  <a:pt x="13250" y="19765"/>
                </a:lnTo>
                <a:lnTo>
                  <a:pt x="13070" y="19628"/>
                </a:lnTo>
                <a:lnTo>
                  <a:pt x="12840" y="19497"/>
                </a:lnTo>
                <a:lnTo>
                  <a:pt x="11981" y="19497"/>
                </a:lnTo>
                <a:lnTo>
                  <a:pt x="11617" y="19428"/>
                </a:lnTo>
                <a:lnTo>
                  <a:pt x="11437" y="19085"/>
                </a:lnTo>
                <a:lnTo>
                  <a:pt x="11252" y="18817"/>
                </a:lnTo>
                <a:lnTo>
                  <a:pt x="10663" y="18817"/>
                </a:lnTo>
                <a:lnTo>
                  <a:pt x="10303" y="18405"/>
                </a:lnTo>
                <a:lnTo>
                  <a:pt x="10073" y="18136"/>
                </a:lnTo>
                <a:lnTo>
                  <a:pt x="9848" y="17999"/>
                </a:lnTo>
                <a:lnTo>
                  <a:pt x="8850" y="17999"/>
                </a:lnTo>
                <a:lnTo>
                  <a:pt x="8670" y="17862"/>
                </a:lnTo>
                <a:lnTo>
                  <a:pt x="8170" y="17731"/>
                </a:lnTo>
                <a:lnTo>
                  <a:pt x="7716" y="17525"/>
                </a:lnTo>
                <a:lnTo>
                  <a:pt x="7626" y="17250"/>
                </a:lnTo>
                <a:lnTo>
                  <a:pt x="7671" y="16982"/>
                </a:lnTo>
                <a:lnTo>
                  <a:pt x="7531" y="16707"/>
                </a:lnTo>
                <a:lnTo>
                  <a:pt x="7396" y="16439"/>
                </a:lnTo>
                <a:lnTo>
                  <a:pt x="7261" y="16164"/>
                </a:lnTo>
                <a:lnTo>
                  <a:pt x="7077" y="15964"/>
                </a:lnTo>
                <a:lnTo>
                  <a:pt x="6897" y="15827"/>
                </a:lnTo>
                <a:lnTo>
                  <a:pt x="6717" y="15758"/>
                </a:lnTo>
                <a:lnTo>
                  <a:pt x="6353" y="15552"/>
                </a:lnTo>
                <a:lnTo>
                  <a:pt x="6173" y="15552"/>
                </a:lnTo>
                <a:lnTo>
                  <a:pt x="5988" y="15484"/>
                </a:lnTo>
                <a:lnTo>
                  <a:pt x="5763" y="15421"/>
                </a:lnTo>
                <a:lnTo>
                  <a:pt x="5444" y="15421"/>
                </a:lnTo>
                <a:lnTo>
                  <a:pt x="5264" y="15284"/>
                </a:lnTo>
                <a:lnTo>
                  <a:pt x="5084" y="15215"/>
                </a:lnTo>
                <a:lnTo>
                  <a:pt x="5354" y="15147"/>
                </a:lnTo>
                <a:lnTo>
                  <a:pt x="5538" y="15010"/>
                </a:lnTo>
                <a:lnTo>
                  <a:pt x="5718" y="14941"/>
                </a:lnTo>
                <a:lnTo>
                  <a:pt x="6897" y="14941"/>
                </a:lnTo>
                <a:lnTo>
                  <a:pt x="7077" y="14878"/>
                </a:lnTo>
                <a:lnTo>
                  <a:pt x="7441" y="14878"/>
                </a:lnTo>
                <a:lnTo>
                  <a:pt x="7851" y="14810"/>
                </a:lnTo>
                <a:lnTo>
                  <a:pt x="8031" y="14673"/>
                </a:lnTo>
                <a:lnTo>
                  <a:pt x="8215" y="14604"/>
                </a:lnTo>
                <a:lnTo>
                  <a:pt x="8850" y="14604"/>
                </a:lnTo>
                <a:lnTo>
                  <a:pt x="9120" y="14535"/>
                </a:lnTo>
                <a:lnTo>
                  <a:pt x="9304" y="14467"/>
                </a:lnTo>
                <a:lnTo>
                  <a:pt x="9664" y="14467"/>
                </a:lnTo>
                <a:lnTo>
                  <a:pt x="9848" y="14604"/>
                </a:lnTo>
                <a:lnTo>
                  <a:pt x="10073" y="14673"/>
                </a:lnTo>
                <a:lnTo>
                  <a:pt x="10847" y="14673"/>
                </a:lnTo>
                <a:lnTo>
                  <a:pt x="11027" y="14741"/>
                </a:lnTo>
                <a:lnTo>
                  <a:pt x="11572" y="14741"/>
                </a:lnTo>
                <a:lnTo>
                  <a:pt x="11752" y="14941"/>
                </a:lnTo>
                <a:lnTo>
                  <a:pt x="12116" y="15078"/>
                </a:lnTo>
                <a:lnTo>
                  <a:pt x="12296" y="15147"/>
                </a:lnTo>
                <a:lnTo>
                  <a:pt x="12525" y="15215"/>
                </a:lnTo>
                <a:lnTo>
                  <a:pt x="12705" y="15215"/>
                </a:lnTo>
                <a:lnTo>
                  <a:pt x="12840" y="15484"/>
                </a:lnTo>
                <a:lnTo>
                  <a:pt x="13070" y="15758"/>
                </a:lnTo>
                <a:lnTo>
                  <a:pt x="13340" y="15827"/>
                </a:lnTo>
                <a:lnTo>
                  <a:pt x="13524" y="15896"/>
                </a:lnTo>
                <a:lnTo>
                  <a:pt x="13704" y="16033"/>
                </a:lnTo>
                <a:lnTo>
                  <a:pt x="13884" y="16301"/>
                </a:lnTo>
                <a:lnTo>
                  <a:pt x="14069" y="16439"/>
                </a:lnTo>
                <a:lnTo>
                  <a:pt x="14249" y="16507"/>
                </a:lnTo>
                <a:lnTo>
                  <a:pt x="14478" y="16576"/>
                </a:lnTo>
                <a:lnTo>
                  <a:pt x="14658" y="16576"/>
                </a:lnTo>
                <a:lnTo>
                  <a:pt x="14838" y="16638"/>
                </a:lnTo>
                <a:lnTo>
                  <a:pt x="15022" y="16844"/>
                </a:lnTo>
                <a:lnTo>
                  <a:pt x="15202" y="17050"/>
                </a:lnTo>
                <a:lnTo>
                  <a:pt x="15517" y="17119"/>
                </a:lnTo>
                <a:lnTo>
                  <a:pt x="15702" y="17119"/>
                </a:lnTo>
                <a:lnTo>
                  <a:pt x="15882" y="17250"/>
                </a:lnTo>
                <a:lnTo>
                  <a:pt x="16246" y="17387"/>
                </a:lnTo>
                <a:lnTo>
                  <a:pt x="16561" y="17456"/>
                </a:lnTo>
                <a:lnTo>
                  <a:pt x="16835" y="17525"/>
                </a:lnTo>
                <a:lnTo>
                  <a:pt x="17245" y="17799"/>
                </a:lnTo>
                <a:lnTo>
                  <a:pt x="17425" y="17930"/>
                </a:lnTo>
                <a:lnTo>
                  <a:pt x="17605" y="18205"/>
                </a:lnTo>
                <a:lnTo>
                  <a:pt x="17924" y="18473"/>
                </a:lnTo>
                <a:lnTo>
                  <a:pt x="18104" y="18611"/>
                </a:lnTo>
                <a:lnTo>
                  <a:pt x="18289" y="18748"/>
                </a:lnTo>
                <a:lnTo>
                  <a:pt x="18514" y="18885"/>
                </a:lnTo>
                <a:lnTo>
                  <a:pt x="18788" y="19016"/>
                </a:lnTo>
                <a:lnTo>
                  <a:pt x="19013" y="19222"/>
                </a:lnTo>
                <a:lnTo>
                  <a:pt x="19193" y="19359"/>
                </a:lnTo>
                <a:lnTo>
                  <a:pt x="19377" y="19559"/>
                </a:lnTo>
                <a:lnTo>
                  <a:pt x="19557" y="19765"/>
                </a:lnTo>
                <a:lnTo>
                  <a:pt x="19877" y="19834"/>
                </a:lnTo>
                <a:lnTo>
                  <a:pt x="20057" y="19902"/>
                </a:lnTo>
                <a:lnTo>
                  <a:pt x="20286" y="20040"/>
                </a:lnTo>
                <a:lnTo>
                  <a:pt x="20511" y="20239"/>
                </a:lnTo>
                <a:lnTo>
                  <a:pt x="20691" y="20514"/>
                </a:lnTo>
                <a:lnTo>
                  <a:pt x="20876" y="20583"/>
                </a:lnTo>
                <a:lnTo>
                  <a:pt x="21056" y="20651"/>
                </a:lnTo>
                <a:lnTo>
                  <a:pt x="21236" y="20851"/>
                </a:lnTo>
                <a:lnTo>
                  <a:pt x="21420" y="21057"/>
                </a:lnTo>
                <a:lnTo>
                  <a:pt x="21600" y="21126"/>
                </a:lnTo>
                <a:lnTo>
                  <a:pt x="21420" y="20988"/>
                </a:lnTo>
                <a:lnTo>
                  <a:pt x="21191" y="20720"/>
                </a:lnTo>
                <a:lnTo>
                  <a:pt x="21056" y="20445"/>
                </a:lnTo>
                <a:lnTo>
                  <a:pt x="20876" y="20377"/>
                </a:lnTo>
                <a:lnTo>
                  <a:pt x="20646" y="20171"/>
                </a:lnTo>
                <a:lnTo>
                  <a:pt x="20421" y="19902"/>
                </a:lnTo>
                <a:lnTo>
                  <a:pt x="20237" y="19628"/>
                </a:lnTo>
                <a:lnTo>
                  <a:pt x="20057" y="19559"/>
                </a:lnTo>
                <a:lnTo>
                  <a:pt x="19877" y="19559"/>
                </a:lnTo>
                <a:lnTo>
                  <a:pt x="19692" y="19428"/>
                </a:lnTo>
                <a:lnTo>
                  <a:pt x="19512" y="19291"/>
                </a:lnTo>
                <a:lnTo>
                  <a:pt x="19193" y="19016"/>
                </a:lnTo>
                <a:lnTo>
                  <a:pt x="19013" y="18885"/>
                </a:lnTo>
                <a:lnTo>
                  <a:pt x="18833" y="18817"/>
                </a:lnTo>
                <a:lnTo>
                  <a:pt x="18604" y="18748"/>
                </a:lnTo>
                <a:lnTo>
                  <a:pt x="18424" y="18473"/>
                </a:lnTo>
                <a:lnTo>
                  <a:pt x="18199" y="18473"/>
                </a:lnTo>
                <a:lnTo>
                  <a:pt x="17969" y="18136"/>
                </a:lnTo>
                <a:lnTo>
                  <a:pt x="17789" y="17862"/>
                </a:lnTo>
                <a:lnTo>
                  <a:pt x="17605" y="17731"/>
                </a:lnTo>
                <a:lnTo>
                  <a:pt x="17425" y="17593"/>
                </a:lnTo>
                <a:lnTo>
                  <a:pt x="17155" y="17525"/>
                </a:lnTo>
                <a:lnTo>
                  <a:pt x="16970" y="17387"/>
                </a:lnTo>
                <a:lnTo>
                  <a:pt x="16791" y="17250"/>
                </a:lnTo>
                <a:lnTo>
                  <a:pt x="16426" y="17250"/>
                </a:lnTo>
                <a:lnTo>
                  <a:pt x="16201" y="17050"/>
                </a:lnTo>
                <a:lnTo>
                  <a:pt x="16017" y="16844"/>
                </a:lnTo>
                <a:lnTo>
                  <a:pt x="15837" y="16844"/>
                </a:lnTo>
                <a:lnTo>
                  <a:pt x="15657" y="16707"/>
                </a:lnTo>
                <a:lnTo>
                  <a:pt x="15427" y="16576"/>
                </a:lnTo>
                <a:lnTo>
                  <a:pt x="15157" y="16507"/>
                </a:lnTo>
                <a:lnTo>
                  <a:pt x="14973" y="16507"/>
                </a:lnTo>
                <a:lnTo>
                  <a:pt x="14703" y="16439"/>
                </a:lnTo>
                <a:lnTo>
                  <a:pt x="14478" y="16370"/>
                </a:lnTo>
                <a:lnTo>
                  <a:pt x="14294" y="16233"/>
                </a:lnTo>
                <a:lnTo>
                  <a:pt x="14069" y="15964"/>
                </a:lnTo>
                <a:lnTo>
                  <a:pt x="13839" y="15690"/>
                </a:lnTo>
                <a:lnTo>
                  <a:pt x="13614" y="15484"/>
                </a:lnTo>
                <a:lnTo>
                  <a:pt x="13434" y="15353"/>
                </a:lnTo>
                <a:lnTo>
                  <a:pt x="13205" y="15215"/>
                </a:lnTo>
                <a:lnTo>
                  <a:pt x="12840" y="15078"/>
                </a:lnTo>
                <a:lnTo>
                  <a:pt x="12660" y="14941"/>
                </a:lnTo>
                <a:lnTo>
                  <a:pt x="12251" y="14741"/>
                </a:lnTo>
                <a:lnTo>
                  <a:pt x="12071" y="14604"/>
                </a:lnTo>
                <a:lnTo>
                  <a:pt x="11981" y="14329"/>
                </a:lnTo>
                <a:lnTo>
                  <a:pt x="11846" y="14061"/>
                </a:lnTo>
                <a:lnTo>
                  <a:pt x="11662" y="13924"/>
                </a:lnTo>
                <a:lnTo>
                  <a:pt x="11527" y="13587"/>
                </a:lnTo>
                <a:lnTo>
                  <a:pt x="11297" y="13312"/>
                </a:lnTo>
                <a:lnTo>
                  <a:pt x="11252" y="13044"/>
                </a:lnTo>
                <a:lnTo>
                  <a:pt x="11207" y="12769"/>
                </a:lnTo>
                <a:lnTo>
                  <a:pt x="11117" y="12501"/>
                </a:lnTo>
                <a:lnTo>
                  <a:pt x="11027" y="12226"/>
                </a:lnTo>
                <a:lnTo>
                  <a:pt x="10937" y="11958"/>
                </a:lnTo>
                <a:lnTo>
                  <a:pt x="10892" y="11683"/>
                </a:lnTo>
                <a:lnTo>
                  <a:pt x="10802" y="11408"/>
                </a:lnTo>
                <a:lnTo>
                  <a:pt x="10708" y="11140"/>
                </a:lnTo>
                <a:lnTo>
                  <a:pt x="10528" y="10934"/>
                </a:lnTo>
                <a:lnTo>
                  <a:pt x="10438" y="10666"/>
                </a:lnTo>
                <a:lnTo>
                  <a:pt x="10303" y="10391"/>
                </a:lnTo>
                <a:lnTo>
                  <a:pt x="10118" y="10254"/>
                </a:lnTo>
                <a:lnTo>
                  <a:pt x="9893" y="10123"/>
                </a:lnTo>
                <a:lnTo>
                  <a:pt x="9709" y="9986"/>
                </a:lnTo>
                <a:lnTo>
                  <a:pt x="9484" y="9917"/>
                </a:lnTo>
                <a:lnTo>
                  <a:pt x="9304" y="9848"/>
                </a:lnTo>
                <a:lnTo>
                  <a:pt x="9120" y="9711"/>
                </a:lnTo>
                <a:lnTo>
                  <a:pt x="8940" y="9443"/>
                </a:lnTo>
                <a:lnTo>
                  <a:pt x="8760" y="9168"/>
                </a:lnTo>
                <a:lnTo>
                  <a:pt x="8575" y="8968"/>
                </a:lnTo>
                <a:lnTo>
                  <a:pt x="8395" y="8900"/>
                </a:lnTo>
                <a:lnTo>
                  <a:pt x="8260" y="8556"/>
                </a:lnTo>
                <a:lnTo>
                  <a:pt x="8076" y="8357"/>
                </a:lnTo>
                <a:lnTo>
                  <a:pt x="7716" y="8082"/>
                </a:lnTo>
                <a:lnTo>
                  <a:pt x="7531" y="7814"/>
                </a:lnTo>
                <a:lnTo>
                  <a:pt x="7351" y="7608"/>
                </a:lnTo>
                <a:lnTo>
                  <a:pt x="7172" y="7539"/>
                </a:lnTo>
                <a:lnTo>
                  <a:pt x="6987" y="7402"/>
                </a:lnTo>
                <a:lnTo>
                  <a:pt x="6807" y="7133"/>
                </a:lnTo>
                <a:lnTo>
                  <a:pt x="6672" y="6859"/>
                </a:lnTo>
                <a:lnTo>
                  <a:pt x="6488" y="6659"/>
                </a:lnTo>
                <a:lnTo>
                  <a:pt x="6263" y="6316"/>
                </a:lnTo>
                <a:lnTo>
                  <a:pt x="6083" y="6048"/>
                </a:lnTo>
                <a:lnTo>
                  <a:pt x="5898" y="5910"/>
                </a:lnTo>
                <a:lnTo>
                  <a:pt x="5718" y="5910"/>
                </a:lnTo>
                <a:lnTo>
                  <a:pt x="5489" y="5704"/>
                </a:lnTo>
                <a:lnTo>
                  <a:pt x="5264" y="5505"/>
                </a:lnTo>
                <a:lnTo>
                  <a:pt x="5084" y="5367"/>
                </a:lnTo>
                <a:lnTo>
                  <a:pt x="4899" y="5161"/>
                </a:lnTo>
                <a:lnTo>
                  <a:pt x="4720" y="5024"/>
                </a:lnTo>
                <a:lnTo>
                  <a:pt x="4540" y="4893"/>
                </a:lnTo>
                <a:lnTo>
                  <a:pt x="4355" y="4687"/>
                </a:lnTo>
                <a:lnTo>
                  <a:pt x="4175" y="4618"/>
                </a:lnTo>
                <a:lnTo>
                  <a:pt x="3995" y="4481"/>
                </a:lnTo>
                <a:lnTo>
                  <a:pt x="3856" y="4213"/>
                </a:lnTo>
                <a:lnTo>
                  <a:pt x="3766" y="3938"/>
                </a:lnTo>
                <a:lnTo>
                  <a:pt x="3631" y="3670"/>
                </a:lnTo>
                <a:lnTo>
                  <a:pt x="3496" y="3395"/>
                </a:lnTo>
                <a:lnTo>
                  <a:pt x="3356" y="3127"/>
                </a:lnTo>
                <a:lnTo>
                  <a:pt x="2996" y="2715"/>
                </a:lnTo>
                <a:lnTo>
                  <a:pt x="2812" y="2515"/>
                </a:lnTo>
                <a:lnTo>
                  <a:pt x="2452" y="2378"/>
                </a:lnTo>
                <a:lnTo>
                  <a:pt x="2268" y="2241"/>
                </a:lnTo>
                <a:lnTo>
                  <a:pt x="2088" y="2172"/>
                </a:lnTo>
                <a:lnTo>
                  <a:pt x="1908" y="2041"/>
                </a:lnTo>
                <a:lnTo>
                  <a:pt x="1768" y="1766"/>
                </a:lnTo>
                <a:lnTo>
                  <a:pt x="1678" y="1492"/>
                </a:lnTo>
                <a:lnTo>
                  <a:pt x="1543" y="1223"/>
                </a:lnTo>
                <a:lnTo>
                  <a:pt x="1363" y="1017"/>
                </a:lnTo>
                <a:lnTo>
                  <a:pt x="1224" y="749"/>
                </a:lnTo>
                <a:lnTo>
                  <a:pt x="1044" y="543"/>
                </a:lnTo>
                <a:lnTo>
                  <a:pt x="864" y="406"/>
                </a:lnTo>
                <a:lnTo>
                  <a:pt x="679" y="275"/>
                </a:lnTo>
                <a:lnTo>
                  <a:pt x="499" y="69"/>
                </a:lnTo>
                <a:lnTo>
                  <a:pt x="409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80" name="Freeform 14"/>
          <p:cNvSpPr/>
          <p:nvPr/>
        </p:nvSpPr>
        <p:spPr>
          <a:xfrm>
            <a:off x="390524" y="32384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43" y="21600"/>
                </a:lnTo>
                <a:lnTo>
                  <a:pt x="21157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81" name="Freeform 15"/>
          <p:cNvSpPr/>
          <p:nvPr/>
        </p:nvSpPr>
        <p:spPr>
          <a:xfrm>
            <a:off x="39052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956"/>
                </a:lnTo>
                <a:lnTo>
                  <a:pt x="21600" y="644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82" name="Freeform 16"/>
          <p:cNvSpPr/>
          <p:nvPr/>
        </p:nvSpPr>
        <p:spPr>
          <a:xfrm>
            <a:off x="858837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44"/>
                </a:moveTo>
                <a:lnTo>
                  <a:pt x="0" y="20956"/>
                </a:lnTo>
                <a:lnTo>
                  <a:pt x="21600" y="21600"/>
                </a:lnTo>
                <a:lnTo>
                  <a:pt x="21600" y="0"/>
                </a:lnTo>
                <a:lnTo>
                  <a:pt x="0" y="644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83" name="Freeform 17"/>
          <p:cNvSpPr/>
          <p:nvPr/>
        </p:nvSpPr>
        <p:spPr>
          <a:xfrm>
            <a:off x="390524" y="631189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3" y="0"/>
                </a:moveTo>
                <a:lnTo>
                  <a:pt x="21157" y="0"/>
                </a:lnTo>
                <a:lnTo>
                  <a:pt x="21600" y="21600"/>
                </a:lnTo>
                <a:lnTo>
                  <a:pt x="0" y="21600"/>
                </a:lnTo>
                <a:lnTo>
                  <a:pt x="443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84" name="Freeform 19"/>
          <p:cNvSpPr/>
          <p:nvPr/>
        </p:nvSpPr>
        <p:spPr>
          <a:xfrm>
            <a:off x="1477962" y="6337299"/>
            <a:ext cx="2370139" cy="125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" y="11757"/>
                </a:moveTo>
                <a:lnTo>
                  <a:pt x="1259" y="0"/>
                </a:lnTo>
                <a:lnTo>
                  <a:pt x="1649" y="1914"/>
                </a:lnTo>
                <a:lnTo>
                  <a:pt x="2040" y="7929"/>
                </a:lnTo>
                <a:lnTo>
                  <a:pt x="2431" y="11757"/>
                </a:lnTo>
                <a:lnTo>
                  <a:pt x="3892" y="11757"/>
                </a:lnTo>
                <a:lnTo>
                  <a:pt x="4470" y="13671"/>
                </a:lnTo>
                <a:lnTo>
                  <a:pt x="4861" y="17772"/>
                </a:lnTo>
                <a:lnTo>
                  <a:pt x="5642" y="21600"/>
                </a:lnTo>
                <a:lnTo>
                  <a:pt x="7002" y="21600"/>
                </a:lnTo>
                <a:lnTo>
                  <a:pt x="7595" y="19686"/>
                </a:lnTo>
                <a:lnTo>
                  <a:pt x="8174" y="17772"/>
                </a:lnTo>
                <a:lnTo>
                  <a:pt x="8854" y="17772"/>
                </a:lnTo>
                <a:lnTo>
                  <a:pt x="9534" y="15585"/>
                </a:lnTo>
                <a:lnTo>
                  <a:pt x="10315" y="11757"/>
                </a:lnTo>
                <a:lnTo>
                  <a:pt x="11777" y="11757"/>
                </a:lnTo>
                <a:lnTo>
                  <a:pt x="12167" y="13671"/>
                </a:lnTo>
                <a:lnTo>
                  <a:pt x="12645" y="15585"/>
                </a:lnTo>
                <a:lnTo>
                  <a:pt x="13035" y="15585"/>
                </a:lnTo>
                <a:lnTo>
                  <a:pt x="14106" y="13671"/>
                </a:lnTo>
                <a:lnTo>
                  <a:pt x="14887" y="9843"/>
                </a:lnTo>
                <a:lnTo>
                  <a:pt x="17810" y="9843"/>
                </a:lnTo>
                <a:lnTo>
                  <a:pt x="18591" y="7929"/>
                </a:lnTo>
                <a:lnTo>
                  <a:pt x="19951" y="7929"/>
                </a:lnTo>
                <a:lnTo>
                  <a:pt x="20341" y="9843"/>
                </a:lnTo>
                <a:lnTo>
                  <a:pt x="20819" y="11757"/>
                </a:lnTo>
                <a:lnTo>
                  <a:pt x="21209" y="6015"/>
                </a:lnTo>
                <a:lnTo>
                  <a:pt x="21600" y="3828"/>
                </a:lnTo>
                <a:lnTo>
                  <a:pt x="21209" y="6015"/>
                </a:lnTo>
                <a:lnTo>
                  <a:pt x="20428" y="9843"/>
                </a:lnTo>
                <a:lnTo>
                  <a:pt x="20038" y="9843"/>
                </a:lnTo>
                <a:lnTo>
                  <a:pt x="19560" y="7929"/>
                </a:lnTo>
                <a:lnTo>
                  <a:pt x="18779" y="7929"/>
                </a:lnTo>
                <a:lnTo>
                  <a:pt x="17896" y="11757"/>
                </a:lnTo>
                <a:lnTo>
                  <a:pt x="17318" y="15585"/>
                </a:lnTo>
                <a:lnTo>
                  <a:pt x="16927" y="19686"/>
                </a:lnTo>
                <a:lnTo>
                  <a:pt x="16450" y="19686"/>
                </a:lnTo>
                <a:lnTo>
                  <a:pt x="16059" y="17772"/>
                </a:lnTo>
                <a:lnTo>
                  <a:pt x="15668" y="15585"/>
                </a:lnTo>
                <a:lnTo>
                  <a:pt x="15278" y="13671"/>
                </a:lnTo>
                <a:lnTo>
                  <a:pt x="14786" y="9843"/>
                </a:lnTo>
                <a:lnTo>
                  <a:pt x="13238" y="9843"/>
                </a:lnTo>
                <a:lnTo>
                  <a:pt x="12746" y="11757"/>
                </a:lnTo>
                <a:lnTo>
                  <a:pt x="11965" y="15585"/>
                </a:lnTo>
                <a:lnTo>
                  <a:pt x="9534" y="15585"/>
                </a:lnTo>
                <a:lnTo>
                  <a:pt x="9143" y="13671"/>
                </a:lnTo>
                <a:lnTo>
                  <a:pt x="8753" y="13671"/>
                </a:lnTo>
                <a:lnTo>
                  <a:pt x="8362" y="15585"/>
                </a:lnTo>
                <a:lnTo>
                  <a:pt x="7972" y="15585"/>
                </a:lnTo>
                <a:lnTo>
                  <a:pt x="7595" y="17772"/>
                </a:lnTo>
                <a:lnTo>
                  <a:pt x="7002" y="17772"/>
                </a:lnTo>
                <a:lnTo>
                  <a:pt x="6424" y="15585"/>
                </a:lnTo>
                <a:lnTo>
                  <a:pt x="6033" y="15585"/>
                </a:lnTo>
                <a:lnTo>
                  <a:pt x="5642" y="11757"/>
                </a:lnTo>
                <a:lnTo>
                  <a:pt x="5252" y="9843"/>
                </a:lnTo>
                <a:lnTo>
                  <a:pt x="4861" y="11757"/>
                </a:lnTo>
                <a:lnTo>
                  <a:pt x="4470" y="15585"/>
                </a:lnTo>
                <a:lnTo>
                  <a:pt x="3704" y="15585"/>
                </a:lnTo>
                <a:lnTo>
                  <a:pt x="3212" y="13671"/>
                </a:lnTo>
                <a:lnTo>
                  <a:pt x="2821" y="13671"/>
                </a:lnTo>
                <a:lnTo>
                  <a:pt x="2431" y="6015"/>
                </a:lnTo>
                <a:lnTo>
                  <a:pt x="2040" y="1914"/>
                </a:lnTo>
                <a:lnTo>
                  <a:pt x="1649" y="3828"/>
                </a:lnTo>
                <a:lnTo>
                  <a:pt x="1172" y="6015"/>
                </a:lnTo>
                <a:lnTo>
                  <a:pt x="781" y="9843"/>
                </a:lnTo>
                <a:lnTo>
                  <a:pt x="391" y="9843"/>
                </a:lnTo>
                <a:lnTo>
                  <a:pt x="0" y="13671"/>
                </a:lnTo>
                <a:lnTo>
                  <a:pt x="188" y="11757"/>
                </a:lnTo>
              </a:path>
            </a:pathLst>
          </a:custGeom>
          <a:solidFill>
            <a:srgbClr val="39393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85" name="Freeform 20"/>
          <p:cNvSpPr/>
          <p:nvPr/>
        </p:nvSpPr>
        <p:spPr>
          <a:xfrm>
            <a:off x="4402137" y="6311900"/>
            <a:ext cx="2732089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583" y="5940"/>
                </a:lnTo>
                <a:lnTo>
                  <a:pt x="20245" y="1890"/>
                </a:lnTo>
                <a:lnTo>
                  <a:pt x="19918" y="0"/>
                </a:lnTo>
                <a:lnTo>
                  <a:pt x="19579" y="4050"/>
                </a:lnTo>
                <a:lnTo>
                  <a:pt x="19240" y="11880"/>
                </a:lnTo>
                <a:lnTo>
                  <a:pt x="18902" y="15660"/>
                </a:lnTo>
                <a:lnTo>
                  <a:pt x="18563" y="19710"/>
                </a:lnTo>
                <a:lnTo>
                  <a:pt x="17797" y="21600"/>
                </a:lnTo>
                <a:lnTo>
                  <a:pt x="16956" y="21600"/>
                </a:lnTo>
                <a:lnTo>
                  <a:pt x="16454" y="19710"/>
                </a:lnTo>
                <a:lnTo>
                  <a:pt x="16115" y="17550"/>
                </a:lnTo>
                <a:lnTo>
                  <a:pt x="15689" y="19710"/>
                </a:lnTo>
                <a:lnTo>
                  <a:pt x="14684" y="19710"/>
                </a:lnTo>
                <a:lnTo>
                  <a:pt x="14095" y="17550"/>
                </a:lnTo>
                <a:lnTo>
                  <a:pt x="13756" y="17550"/>
                </a:lnTo>
                <a:lnTo>
                  <a:pt x="13241" y="15660"/>
                </a:lnTo>
                <a:lnTo>
                  <a:pt x="12915" y="15660"/>
                </a:lnTo>
                <a:lnTo>
                  <a:pt x="12576" y="9720"/>
                </a:lnTo>
                <a:lnTo>
                  <a:pt x="12149" y="4050"/>
                </a:lnTo>
                <a:lnTo>
                  <a:pt x="11057" y="4050"/>
                </a:lnTo>
                <a:lnTo>
                  <a:pt x="10631" y="7830"/>
                </a:lnTo>
                <a:lnTo>
                  <a:pt x="9878" y="11880"/>
                </a:lnTo>
                <a:lnTo>
                  <a:pt x="9451" y="13770"/>
                </a:lnTo>
                <a:lnTo>
                  <a:pt x="9112" y="13770"/>
                </a:lnTo>
                <a:lnTo>
                  <a:pt x="8610" y="11880"/>
                </a:lnTo>
                <a:lnTo>
                  <a:pt x="8271" y="7830"/>
                </a:lnTo>
                <a:lnTo>
                  <a:pt x="7932" y="5940"/>
                </a:lnTo>
                <a:lnTo>
                  <a:pt x="7091" y="5940"/>
                </a:lnTo>
                <a:lnTo>
                  <a:pt x="6664" y="7830"/>
                </a:lnTo>
                <a:lnTo>
                  <a:pt x="5987" y="7830"/>
                </a:lnTo>
                <a:lnTo>
                  <a:pt x="5485" y="9720"/>
                </a:lnTo>
                <a:lnTo>
                  <a:pt x="5058" y="11880"/>
                </a:lnTo>
                <a:lnTo>
                  <a:pt x="3539" y="11880"/>
                </a:lnTo>
                <a:lnTo>
                  <a:pt x="2874" y="7830"/>
                </a:lnTo>
                <a:lnTo>
                  <a:pt x="2447" y="5940"/>
                </a:lnTo>
                <a:lnTo>
                  <a:pt x="2109" y="5940"/>
                </a:lnTo>
                <a:lnTo>
                  <a:pt x="1770" y="4050"/>
                </a:lnTo>
                <a:lnTo>
                  <a:pt x="1431" y="1890"/>
                </a:lnTo>
                <a:lnTo>
                  <a:pt x="1092" y="1890"/>
                </a:lnTo>
                <a:lnTo>
                  <a:pt x="766" y="4050"/>
                </a:lnTo>
                <a:lnTo>
                  <a:pt x="427" y="5940"/>
                </a:lnTo>
                <a:lnTo>
                  <a:pt x="88" y="9720"/>
                </a:lnTo>
              </a:path>
            </a:pathLst>
          </a:custGeom>
          <a:solidFill>
            <a:srgbClr val="313131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86" name="Freeform 22"/>
          <p:cNvSpPr/>
          <p:nvPr/>
        </p:nvSpPr>
        <p:spPr>
          <a:xfrm>
            <a:off x="390525" y="323850"/>
            <a:ext cx="168276" cy="338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74"/>
                </a:lnTo>
                <a:lnTo>
                  <a:pt x="21600" y="9990"/>
                </a:lnTo>
                <a:lnTo>
                  <a:pt x="10800" y="10577"/>
                </a:lnTo>
                <a:lnTo>
                  <a:pt x="10800" y="11751"/>
                </a:lnTo>
                <a:lnTo>
                  <a:pt x="13449" y="12339"/>
                </a:lnTo>
                <a:lnTo>
                  <a:pt x="8151" y="12926"/>
                </a:lnTo>
                <a:lnTo>
                  <a:pt x="8151" y="13523"/>
                </a:lnTo>
                <a:lnTo>
                  <a:pt x="5502" y="14110"/>
                </a:lnTo>
                <a:lnTo>
                  <a:pt x="10800" y="15284"/>
                </a:lnTo>
                <a:lnTo>
                  <a:pt x="10800" y="15871"/>
                </a:lnTo>
                <a:lnTo>
                  <a:pt x="13449" y="16458"/>
                </a:lnTo>
                <a:lnTo>
                  <a:pt x="8151" y="17045"/>
                </a:lnTo>
                <a:lnTo>
                  <a:pt x="5502" y="17632"/>
                </a:lnTo>
                <a:lnTo>
                  <a:pt x="5502" y="18219"/>
                </a:lnTo>
                <a:lnTo>
                  <a:pt x="8151" y="18958"/>
                </a:lnTo>
                <a:lnTo>
                  <a:pt x="8151" y="19687"/>
                </a:lnTo>
                <a:lnTo>
                  <a:pt x="5502" y="20426"/>
                </a:lnTo>
                <a:lnTo>
                  <a:pt x="10800" y="21600"/>
                </a:lnTo>
                <a:lnTo>
                  <a:pt x="2649" y="20861"/>
                </a:lnTo>
                <a:lnTo>
                  <a:pt x="2649" y="19393"/>
                </a:lnTo>
                <a:lnTo>
                  <a:pt x="5502" y="18806"/>
                </a:lnTo>
                <a:lnTo>
                  <a:pt x="8151" y="18219"/>
                </a:lnTo>
                <a:lnTo>
                  <a:pt x="8151" y="14990"/>
                </a:lnTo>
                <a:lnTo>
                  <a:pt x="10800" y="14403"/>
                </a:lnTo>
                <a:lnTo>
                  <a:pt x="10800" y="13077"/>
                </a:lnTo>
                <a:lnTo>
                  <a:pt x="8151" y="12490"/>
                </a:lnTo>
                <a:lnTo>
                  <a:pt x="8151" y="11903"/>
                </a:lnTo>
                <a:lnTo>
                  <a:pt x="13449" y="10729"/>
                </a:lnTo>
                <a:lnTo>
                  <a:pt x="13449" y="5587"/>
                </a:lnTo>
                <a:lnTo>
                  <a:pt x="10800" y="5000"/>
                </a:lnTo>
                <a:lnTo>
                  <a:pt x="10800" y="1468"/>
                </a:lnTo>
                <a:lnTo>
                  <a:pt x="5502" y="881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87" name="Freeform 23"/>
          <p:cNvSpPr/>
          <p:nvPr/>
        </p:nvSpPr>
        <p:spPr>
          <a:xfrm>
            <a:off x="412749" y="693737"/>
            <a:ext cx="146052" cy="269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48" y="929"/>
                </a:lnTo>
                <a:lnTo>
                  <a:pt x="18548" y="1666"/>
                </a:lnTo>
                <a:lnTo>
                  <a:pt x="15496" y="2404"/>
                </a:lnTo>
                <a:lnTo>
                  <a:pt x="6104" y="3142"/>
                </a:lnTo>
                <a:lnTo>
                  <a:pt x="6104" y="4618"/>
                </a:lnTo>
                <a:lnTo>
                  <a:pt x="9157" y="5355"/>
                </a:lnTo>
                <a:lnTo>
                  <a:pt x="12443" y="6093"/>
                </a:lnTo>
                <a:lnTo>
                  <a:pt x="12443" y="6831"/>
                </a:lnTo>
                <a:lnTo>
                  <a:pt x="9157" y="7760"/>
                </a:lnTo>
                <a:lnTo>
                  <a:pt x="9157" y="9973"/>
                </a:lnTo>
                <a:lnTo>
                  <a:pt x="3052" y="10889"/>
                </a:lnTo>
                <a:lnTo>
                  <a:pt x="0" y="11627"/>
                </a:lnTo>
                <a:lnTo>
                  <a:pt x="0" y="12365"/>
                </a:lnTo>
                <a:lnTo>
                  <a:pt x="6104" y="13102"/>
                </a:lnTo>
                <a:lnTo>
                  <a:pt x="6104" y="14031"/>
                </a:lnTo>
                <a:lnTo>
                  <a:pt x="3052" y="14960"/>
                </a:lnTo>
                <a:lnTo>
                  <a:pt x="3052" y="17173"/>
                </a:lnTo>
                <a:lnTo>
                  <a:pt x="0" y="17911"/>
                </a:lnTo>
                <a:lnTo>
                  <a:pt x="0" y="18649"/>
                </a:lnTo>
                <a:lnTo>
                  <a:pt x="3052" y="19387"/>
                </a:lnTo>
                <a:lnTo>
                  <a:pt x="12443" y="20124"/>
                </a:lnTo>
                <a:lnTo>
                  <a:pt x="12443" y="20862"/>
                </a:lnTo>
                <a:lnTo>
                  <a:pt x="6104" y="21600"/>
                </a:lnTo>
                <a:lnTo>
                  <a:pt x="12443" y="20862"/>
                </a:lnTo>
                <a:lnTo>
                  <a:pt x="9157" y="19934"/>
                </a:lnTo>
                <a:lnTo>
                  <a:pt x="6104" y="19196"/>
                </a:lnTo>
                <a:lnTo>
                  <a:pt x="6104" y="15329"/>
                </a:lnTo>
                <a:lnTo>
                  <a:pt x="12443" y="14591"/>
                </a:lnTo>
                <a:lnTo>
                  <a:pt x="15496" y="13840"/>
                </a:lnTo>
                <a:lnTo>
                  <a:pt x="9157" y="13102"/>
                </a:lnTo>
                <a:lnTo>
                  <a:pt x="3052" y="12365"/>
                </a:lnTo>
                <a:lnTo>
                  <a:pt x="3052" y="11627"/>
                </a:lnTo>
                <a:lnTo>
                  <a:pt x="9157" y="10151"/>
                </a:lnTo>
                <a:lnTo>
                  <a:pt x="9157" y="9413"/>
                </a:lnTo>
                <a:lnTo>
                  <a:pt x="12443" y="8676"/>
                </a:lnTo>
                <a:lnTo>
                  <a:pt x="15496" y="7938"/>
                </a:lnTo>
                <a:lnTo>
                  <a:pt x="15496" y="7200"/>
                </a:lnTo>
                <a:lnTo>
                  <a:pt x="12443" y="6462"/>
                </a:lnTo>
                <a:lnTo>
                  <a:pt x="9157" y="5724"/>
                </a:lnTo>
                <a:lnTo>
                  <a:pt x="6104" y="4987"/>
                </a:lnTo>
                <a:lnTo>
                  <a:pt x="6104" y="3511"/>
                </a:lnTo>
                <a:lnTo>
                  <a:pt x="15496" y="2773"/>
                </a:lnTo>
                <a:lnTo>
                  <a:pt x="15496" y="1298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grpSp>
        <p:nvGrpSpPr>
          <p:cNvPr id="691" name="Group 30"/>
          <p:cNvGrpSpPr/>
          <p:nvPr/>
        </p:nvGrpSpPr>
        <p:grpSpPr>
          <a:xfrm>
            <a:off x="0" y="-1"/>
            <a:ext cx="1978025" cy="1955801"/>
            <a:chOff x="0" y="0"/>
            <a:chExt cx="1978025" cy="1955800"/>
          </a:xfrm>
        </p:grpSpPr>
        <p:sp>
          <p:nvSpPr>
            <p:cNvPr id="688" name="Rectangle 27"/>
            <p:cNvSpPr/>
            <p:nvPr/>
          </p:nvSpPr>
          <p:spPr>
            <a:xfrm>
              <a:off x="0" y="0"/>
              <a:ext cx="1978025" cy="1955800"/>
            </a:xfrm>
            <a:prstGeom prst="rect">
              <a:avLst/>
            </a:prstGeom>
            <a:solidFill>
              <a:srgbClr val="1A00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689" name="Rectangle 28"/>
            <p:cNvSpPr/>
            <p:nvPr/>
          </p:nvSpPr>
          <p:spPr>
            <a:xfrm>
              <a:off x="390525" y="320675"/>
              <a:ext cx="1587500" cy="1635125"/>
            </a:xfrm>
            <a:prstGeom prst="rect">
              <a:avLst/>
            </a:prstGeom>
            <a:solidFill>
              <a:srgbClr val="474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690" name="Rectangle 29"/>
            <p:cNvSpPr/>
            <p:nvPr/>
          </p:nvSpPr>
          <p:spPr>
            <a:xfrm>
              <a:off x="0" y="-1"/>
              <a:ext cx="1860550" cy="1849439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sp>
        <p:nvSpPr>
          <p:cNvPr id="692" name="Rectangle 42"/>
          <p:cNvSpPr txBox="1"/>
          <p:nvPr/>
        </p:nvSpPr>
        <p:spPr>
          <a:xfrm>
            <a:off x="387350" y="438150"/>
            <a:ext cx="2733677" cy="100330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rtl="0">
              <a:defRPr sz="2000" b="1">
                <a:solidFill>
                  <a:srgbClr val="FFD34A"/>
                </a:solidFill>
              </a:defRPr>
            </a:pPr>
            <a:r>
              <a:t> DRESSING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     THE                                    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STAGE</a:t>
            </a:r>
          </a:p>
        </p:txBody>
      </p:sp>
      <p:sp>
        <p:nvSpPr>
          <p:cNvPr id="693" name="Text Box 50"/>
          <p:cNvSpPr txBox="1"/>
          <p:nvPr/>
        </p:nvSpPr>
        <p:spPr>
          <a:xfrm>
            <a:off x="309245" y="6541216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694" name="Rectangle 51"/>
          <p:cNvSpPr txBox="1"/>
          <p:nvPr/>
        </p:nvSpPr>
        <p:spPr>
          <a:xfrm>
            <a:off x="7664133" y="6517005"/>
            <a:ext cx="57939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9.7.02.</a:t>
            </a:r>
          </a:p>
        </p:txBody>
      </p:sp>
      <p:sp>
        <p:nvSpPr>
          <p:cNvPr id="695" name="Rectangle 57"/>
          <p:cNvSpPr/>
          <p:nvPr/>
        </p:nvSpPr>
        <p:spPr>
          <a:xfrm>
            <a:off x="1562100" y="812800"/>
            <a:ext cx="6934200" cy="53721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000025"/>
              </a:gs>
            </a:gsLst>
            <a:path path="circle">
              <a:fillToRect l="37721" t="-19636" r="62278" b="119636"/>
            </a:path>
          </a:gradFill>
          <a:ln w="76200">
            <a:solidFill>
              <a:schemeClr val="accent2"/>
            </a:solidFill>
            <a:miter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6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2"/>
          <p:cNvSpPr/>
          <p:nvPr/>
        </p:nvSpPr>
        <p:spPr>
          <a:xfrm>
            <a:off x="-1" y="0"/>
            <a:ext cx="9132890" cy="68453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Off val="-4745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37" name="Rectangle 56"/>
          <p:cNvSpPr/>
          <p:nvPr/>
        </p:nvSpPr>
        <p:spPr>
          <a:xfrm>
            <a:off x="506413" y="415924"/>
            <a:ext cx="8361361" cy="6176965"/>
          </a:xfrm>
          <a:prstGeom prst="rect">
            <a:avLst/>
          </a:prstGeom>
          <a:solidFill>
            <a:srgbClr val="1A000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38" name="Rectangle 3"/>
          <p:cNvSpPr/>
          <p:nvPr/>
        </p:nvSpPr>
        <p:spPr>
          <a:xfrm>
            <a:off x="466724" y="361950"/>
            <a:ext cx="8281990" cy="6111875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39" name="Freeform 4"/>
          <p:cNvSpPr/>
          <p:nvPr/>
        </p:nvSpPr>
        <p:spPr>
          <a:xfrm>
            <a:off x="4765674" y="600074"/>
            <a:ext cx="2238377" cy="545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6" y="138"/>
                </a:lnTo>
                <a:lnTo>
                  <a:pt x="1394" y="207"/>
                </a:lnTo>
                <a:lnTo>
                  <a:pt x="2007" y="138"/>
                </a:lnTo>
                <a:lnTo>
                  <a:pt x="2620" y="339"/>
                </a:lnTo>
                <a:lnTo>
                  <a:pt x="3248" y="477"/>
                </a:lnTo>
                <a:lnTo>
                  <a:pt x="3860" y="616"/>
                </a:lnTo>
                <a:lnTo>
                  <a:pt x="4473" y="886"/>
                </a:lnTo>
                <a:lnTo>
                  <a:pt x="5086" y="1093"/>
                </a:lnTo>
                <a:lnTo>
                  <a:pt x="5239" y="1369"/>
                </a:lnTo>
                <a:lnTo>
                  <a:pt x="5239" y="1639"/>
                </a:lnTo>
                <a:lnTo>
                  <a:pt x="5867" y="1916"/>
                </a:lnTo>
                <a:lnTo>
                  <a:pt x="6327" y="2186"/>
                </a:lnTo>
                <a:lnTo>
                  <a:pt x="6327" y="2531"/>
                </a:lnTo>
                <a:lnTo>
                  <a:pt x="6786" y="2801"/>
                </a:lnTo>
                <a:lnTo>
                  <a:pt x="7093" y="3078"/>
                </a:lnTo>
                <a:lnTo>
                  <a:pt x="6940" y="3624"/>
                </a:lnTo>
                <a:lnTo>
                  <a:pt x="6940" y="3894"/>
                </a:lnTo>
                <a:lnTo>
                  <a:pt x="7246" y="4171"/>
                </a:lnTo>
                <a:lnTo>
                  <a:pt x="7399" y="4441"/>
                </a:lnTo>
                <a:lnTo>
                  <a:pt x="7568" y="4717"/>
                </a:lnTo>
                <a:lnTo>
                  <a:pt x="7568" y="5810"/>
                </a:lnTo>
                <a:lnTo>
                  <a:pt x="7721" y="6086"/>
                </a:lnTo>
                <a:lnTo>
                  <a:pt x="7399" y="6356"/>
                </a:lnTo>
                <a:lnTo>
                  <a:pt x="7246" y="6633"/>
                </a:lnTo>
                <a:lnTo>
                  <a:pt x="7246" y="7179"/>
                </a:lnTo>
                <a:lnTo>
                  <a:pt x="7399" y="7449"/>
                </a:lnTo>
                <a:lnTo>
                  <a:pt x="7399" y="7726"/>
                </a:lnTo>
                <a:lnTo>
                  <a:pt x="7093" y="8065"/>
                </a:lnTo>
                <a:lnTo>
                  <a:pt x="6940" y="8341"/>
                </a:lnTo>
                <a:lnTo>
                  <a:pt x="6940" y="8680"/>
                </a:lnTo>
                <a:lnTo>
                  <a:pt x="6633" y="8957"/>
                </a:lnTo>
                <a:lnTo>
                  <a:pt x="6174" y="9227"/>
                </a:lnTo>
                <a:lnTo>
                  <a:pt x="5867" y="9503"/>
                </a:lnTo>
                <a:lnTo>
                  <a:pt x="5867" y="10049"/>
                </a:lnTo>
                <a:lnTo>
                  <a:pt x="5561" y="10320"/>
                </a:lnTo>
                <a:lnTo>
                  <a:pt x="5408" y="10596"/>
                </a:lnTo>
                <a:lnTo>
                  <a:pt x="5561" y="10866"/>
                </a:lnTo>
                <a:lnTo>
                  <a:pt x="5867" y="11211"/>
                </a:lnTo>
                <a:lnTo>
                  <a:pt x="6786" y="11280"/>
                </a:lnTo>
                <a:lnTo>
                  <a:pt x="7093" y="11620"/>
                </a:lnTo>
                <a:lnTo>
                  <a:pt x="7399" y="11896"/>
                </a:lnTo>
                <a:lnTo>
                  <a:pt x="7568" y="12166"/>
                </a:lnTo>
                <a:lnTo>
                  <a:pt x="7568" y="12442"/>
                </a:lnTo>
                <a:lnTo>
                  <a:pt x="8027" y="12713"/>
                </a:lnTo>
                <a:lnTo>
                  <a:pt x="8027" y="12989"/>
                </a:lnTo>
                <a:lnTo>
                  <a:pt x="8334" y="13328"/>
                </a:lnTo>
                <a:lnTo>
                  <a:pt x="8946" y="13535"/>
                </a:lnTo>
                <a:lnTo>
                  <a:pt x="9406" y="13805"/>
                </a:lnTo>
                <a:lnTo>
                  <a:pt x="9559" y="14289"/>
                </a:lnTo>
                <a:lnTo>
                  <a:pt x="10494" y="14352"/>
                </a:lnTo>
                <a:lnTo>
                  <a:pt x="10800" y="14766"/>
                </a:lnTo>
                <a:lnTo>
                  <a:pt x="11413" y="15036"/>
                </a:lnTo>
                <a:lnTo>
                  <a:pt x="12041" y="15313"/>
                </a:lnTo>
                <a:lnTo>
                  <a:pt x="12807" y="15514"/>
                </a:lnTo>
                <a:lnTo>
                  <a:pt x="13420" y="15790"/>
                </a:lnTo>
                <a:lnTo>
                  <a:pt x="13726" y="16129"/>
                </a:lnTo>
                <a:lnTo>
                  <a:pt x="14507" y="16406"/>
                </a:lnTo>
                <a:lnTo>
                  <a:pt x="15273" y="16544"/>
                </a:lnTo>
                <a:lnTo>
                  <a:pt x="15733" y="16814"/>
                </a:lnTo>
                <a:lnTo>
                  <a:pt x="16514" y="17090"/>
                </a:lnTo>
                <a:lnTo>
                  <a:pt x="16974" y="17360"/>
                </a:lnTo>
                <a:lnTo>
                  <a:pt x="17280" y="17637"/>
                </a:lnTo>
                <a:lnTo>
                  <a:pt x="17740" y="17907"/>
                </a:lnTo>
                <a:lnTo>
                  <a:pt x="18199" y="18252"/>
                </a:lnTo>
                <a:lnTo>
                  <a:pt x="18827" y="18522"/>
                </a:lnTo>
                <a:lnTo>
                  <a:pt x="19440" y="18868"/>
                </a:lnTo>
                <a:lnTo>
                  <a:pt x="19593" y="19207"/>
                </a:lnTo>
                <a:lnTo>
                  <a:pt x="19746" y="19552"/>
                </a:lnTo>
                <a:lnTo>
                  <a:pt x="20206" y="19823"/>
                </a:lnTo>
                <a:lnTo>
                  <a:pt x="20681" y="20162"/>
                </a:lnTo>
                <a:lnTo>
                  <a:pt x="20834" y="20507"/>
                </a:lnTo>
                <a:lnTo>
                  <a:pt x="20987" y="20777"/>
                </a:lnTo>
                <a:lnTo>
                  <a:pt x="21294" y="21054"/>
                </a:lnTo>
                <a:lnTo>
                  <a:pt x="21447" y="21324"/>
                </a:lnTo>
                <a:lnTo>
                  <a:pt x="21447" y="21600"/>
                </a:lnTo>
                <a:lnTo>
                  <a:pt x="21447" y="20846"/>
                </a:lnTo>
                <a:lnTo>
                  <a:pt x="21600" y="20300"/>
                </a:lnTo>
                <a:lnTo>
                  <a:pt x="21600" y="19483"/>
                </a:lnTo>
                <a:lnTo>
                  <a:pt x="21140" y="19207"/>
                </a:lnTo>
                <a:lnTo>
                  <a:pt x="20528" y="19207"/>
                </a:lnTo>
                <a:lnTo>
                  <a:pt x="20053" y="18730"/>
                </a:lnTo>
                <a:lnTo>
                  <a:pt x="19900" y="18453"/>
                </a:lnTo>
                <a:lnTo>
                  <a:pt x="19287" y="17976"/>
                </a:lnTo>
                <a:lnTo>
                  <a:pt x="18980" y="17706"/>
                </a:lnTo>
                <a:lnTo>
                  <a:pt x="18046" y="17291"/>
                </a:lnTo>
                <a:lnTo>
                  <a:pt x="16820" y="17090"/>
                </a:lnTo>
                <a:lnTo>
                  <a:pt x="15886" y="17090"/>
                </a:lnTo>
                <a:lnTo>
                  <a:pt x="15426" y="16198"/>
                </a:lnTo>
                <a:lnTo>
                  <a:pt x="15273" y="15790"/>
                </a:lnTo>
                <a:lnTo>
                  <a:pt x="14814" y="15514"/>
                </a:lnTo>
                <a:lnTo>
                  <a:pt x="13573" y="15451"/>
                </a:lnTo>
                <a:lnTo>
                  <a:pt x="12347" y="15382"/>
                </a:lnTo>
                <a:lnTo>
                  <a:pt x="11719" y="15313"/>
                </a:lnTo>
                <a:lnTo>
                  <a:pt x="11566" y="14766"/>
                </a:lnTo>
                <a:lnTo>
                  <a:pt x="11260" y="14490"/>
                </a:lnTo>
                <a:lnTo>
                  <a:pt x="10953" y="14151"/>
                </a:lnTo>
                <a:lnTo>
                  <a:pt x="10340" y="13874"/>
                </a:lnTo>
                <a:lnTo>
                  <a:pt x="9728" y="13736"/>
                </a:lnTo>
                <a:lnTo>
                  <a:pt x="8487" y="13190"/>
                </a:lnTo>
                <a:lnTo>
                  <a:pt x="8180" y="12920"/>
                </a:lnTo>
                <a:lnTo>
                  <a:pt x="8180" y="12304"/>
                </a:lnTo>
                <a:lnTo>
                  <a:pt x="8027" y="11896"/>
                </a:lnTo>
                <a:lnTo>
                  <a:pt x="7568" y="11551"/>
                </a:lnTo>
                <a:lnTo>
                  <a:pt x="6786" y="11211"/>
                </a:lnTo>
                <a:lnTo>
                  <a:pt x="6327" y="10935"/>
                </a:lnTo>
                <a:lnTo>
                  <a:pt x="6020" y="10596"/>
                </a:lnTo>
                <a:lnTo>
                  <a:pt x="6174" y="10250"/>
                </a:lnTo>
                <a:lnTo>
                  <a:pt x="6174" y="9980"/>
                </a:lnTo>
                <a:lnTo>
                  <a:pt x="6327" y="9704"/>
                </a:lnTo>
                <a:lnTo>
                  <a:pt x="6633" y="9365"/>
                </a:lnTo>
                <a:lnTo>
                  <a:pt x="6633" y="9088"/>
                </a:lnTo>
                <a:lnTo>
                  <a:pt x="7093" y="8749"/>
                </a:lnTo>
                <a:lnTo>
                  <a:pt x="7399" y="8473"/>
                </a:lnTo>
                <a:lnTo>
                  <a:pt x="7568" y="8134"/>
                </a:lnTo>
                <a:lnTo>
                  <a:pt x="7568" y="7864"/>
                </a:lnTo>
                <a:lnTo>
                  <a:pt x="7399" y="7587"/>
                </a:lnTo>
                <a:lnTo>
                  <a:pt x="7568" y="7311"/>
                </a:lnTo>
                <a:lnTo>
                  <a:pt x="8027" y="6702"/>
                </a:lnTo>
                <a:lnTo>
                  <a:pt x="8027" y="5471"/>
                </a:lnTo>
                <a:lnTo>
                  <a:pt x="7874" y="5056"/>
                </a:lnTo>
                <a:lnTo>
                  <a:pt x="8027" y="4786"/>
                </a:lnTo>
                <a:lnTo>
                  <a:pt x="8334" y="4441"/>
                </a:lnTo>
                <a:lnTo>
                  <a:pt x="8180" y="4032"/>
                </a:lnTo>
                <a:lnTo>
                  <a:pt x="8027" y="3762"/>
                </a:lnTo>
                <a:lnTo>
                  <a:pt x="7874" y="3486"/>
                </a:lnTo>
                <a:lnTo>
                  <a:pt x="8487" y="3279"/>
                </a:lnTo>
                <a:lnTo>
                  <a:pt x="8946" y="3009"/>
                </a:lnTo>
                <a:lnTo>
                  <a:pt x="9100" y="2732"/>
                </a:lnTo>
                <a:lnTo>
                  <a:pt x="10187" y="2462"/>
                </a:lnTo>
                <a:lnTo>
                  <a:pt x="11106" y="1916"/>
                </a:lnTo>
                <a:lnTo>
                  <a:pt x="12041" y="1501"/>
                </a:lnTo>
                <a:lnTo>
                  <a:pt x="12654" y="1369"/>
                </a:lnTo>
                <a:lnTo>
                  <a:pt x="13113" y="1093"/>
                </a:lnTo>
                <a:lnTo>
                  <a:pt x="13113" y="823"/>
                </a:lnTo>
                <a:lnTo>
                  <a:pt x="13420" y="477"/>
                </a:lnTo>
                <a:lnTo>
                  <a:pt x="14048" y="276"/>
                </a:lnTo>
                <a:lnTo>
                  <a:pt x="14660" y="0"/>
                </a:lnTo>
                <a:lnTo>
                  <a:pt x="14048" y="69"/>
                </a:lnTo>
                <a:lnTo>
                  <a:pt x="13113" y="138"/>
                </a:lnTo>
                <a:lnTo>
                  <a:pt x="12194" y="276"/>
                </a:lnTo>
                <a:lnTo>
                  <a:pt x="11719" y="546"/>
                </a:lnTo>
                <a:lnTo>
                  <a:pt x="11888" y="823"/>
                </a:lnTo>
                <a:lnTo>
                  <a:pt x="11566" y="1093"/>
                </a:lnTo>
                <a:lnTo>
                  <a:pt x="11566" y="1369"/>
                </a:lnTo>
                <a:lnTo>
                  <a:pt x="12654" y="1438"/>
                </a:lnTo>
                <a:lnTo>
                  <a:pt x="12041" y="1708"/>
                </a:lnTo>
                <a:lnTo>
                  <a:pt x="11413" y="1916"/>
                </a:lnTo>
                <a:lnTo>
                  <a:pt x="10800" y="2186"/>
                </a:lnTo>
                <a:lnTo>
                  <a:pt x="10187" y="2663"/>
                </a:lnTo>
                <a:lnTo>
                  <a:pt x="9559" y="2732"/>
                </a:lnTo>
                <a:lnTo>
                  <a:pt x="8946" y="2939"/>
                </a:lnTo>
                <a:lnTo>
                  <a:pt x="8334" y="3009"/>
                </a:lnTo>
                <a:lnTo>
                  <a:pt x="8180" y="3279"/>
                </a:lnTo>
                <a:lnTo>
                  <a:pt x="8180" y="3555"/>
                </a:lnTo>
                <a:lnTo>
                  <a:pt x="7568" y="3894"/>
                </a:lnTo>
                <a:lnTo>
                  <a:pt x="7399" y="4171"/>
                </a:lnTo>
                <a:lnTo>
                  <a:pt x="7399" y="4441"/>
                </a:lnTo>
                <a:lnTo>
                  <a:pt x="7399" y="3894"/>
                </a:lnTo>
                <a:lnTo>
                  <a:pt x="7246" y="3210"/>
                </a:lnTo>
                <a:lnTo>
                  <a:pt x="7093" y="2801"/>
                </a:lnTo>
                <a:lnTo>
                  <a:pt x="6940" y="2531"/>
                </a:lnTo>
                <a:lnTo>
                  <a:pt x="6786" y="2186"/>
                </a:lnTo>
                <a:lnTo>
                  <a:pt x="6327" y="1916"/>
                </a:lnTo>
                <a:lnTo>
                  <a:pt x="5867" y="1639"/>
                </a:lnTo>
                <a:lnTo>
                  <a:pt x="5867" y="1369"/>
                </a:lnTo>
                <a:lnTo>
                  <a:pt x="5408" y="1093"/>
                </a:lnTo>
                <a:lnTo>
                  <a:pt x="4780" y="886"/>
                </a:lnTo>
                <a:lnTo>
                  <a:pt x="4626" y="616"/>
                </a:lnTo>
                <a:lnTo>
                  <a:pt x="4014" y="477"/>
                </a:lnTo>
                <a:lnTo>
                  <a:pt x="3401" y="477"/>
                </a:lnTo>
                <a:lnTo>
                  <a:pt x="2773" y="207"/>
                </a:lnTo>
                <a:lnTo>
                  <a:pt x="2160" y="69"/>
                </a:lnTo>
                <a:lnTo>
                  <a:pt x="1547" y="0"/>
                </a:lnTo>
                <a:lnTo>
                  <a:pt x="919" y="69"/>
                </a:lnTo>
                <a:lnTo>
                  <a:pt x="306" y="69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40" name="Freeform 7"/>
          <p:cNvSpPr/>
          <p:nvPr/>
        </p:nvSpPr>
        <p:spPr>
          <a:xfrm>
            <a:off x="796924" y="1946274"/>
            <a:ext cx="7748589" cy="2225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" y="339"/>
                </a:lnTo>
                <a:lnTo>
                  <a:pt x="358" y="508"/>
                </a:lnTo>
                <a:lnTo>
                  <a:pt x="535" y="169"/>
                </a:lnTo>
                <a:lnTo>
                  <a:pt x="668" y="832"/>
                </a:lnTo>
                <a:lnTo>
                  <a:pt x="850" y="1171"/>
                </a:lnTo>
                <a:lnTo>
                  <a:pt x="982" y="1849"/>
                </a:lnTo>
                <a:lnTo>
                  <a:pt x="1071" y="2511"/>
                </a:lnTo>
                <a:lnTo>
                  <a:pt x="1115" y="3174"/>
                </a:lnTo>
                <a:lnTo>
                  <a:pt x="1248" y="3852"/>
                </a:lnTo>
                <a:lnTo>
                  <a:pt x="1429" y="4191"/>
                </a:lnTo>
                <a:lnTo>
                  <a:pt x="1606" y="4191"/>
                </a:lnTo>
                <a:lnTo>
                  <a:pt x="1783" y="3852"/>
                </a:lnTo>
                <a:lnTo>
                  <a:pt x="2142" y="3852"/>
                </a:lnTo>
                <a:lnTo>
                  <a:pt x="2319" y="4021"/>
                </a:lnTo>
                <a:lnTo>
                  <a:pt x="2500" y="4684"/>
                </a:lnTo>
                <a:lnTo>
                  <a:pt x="2633" y="5361"/>
                </a:lnTo>
                <a:lnTo>
                  <a:pt x="2810" y="5854"/>
                </a:lnTo>
                <a:lnTo>
                  <a:pt x="2947" y="6532"/>
                </a:lnTo>
                <a:lnTo>
                  <a:pt x="3036" y="7195"/>
                </a:lnTo>
                <a:lnTo>
                  <a:pt x="3036" y="8535"/>
                </a:lnTo>
                <a:lnTo>
                  <a:pt x="3124" y="9383"/>
                </a:lnTo>
                <a:lnTo>
                  <a:pt x="3213" y="10215"/>
                </a:lnTo>
                <a:lnTo>
                  <a:pt x="3390" y="10877"/>
                </a:lnTo>
                <a:lnTo>
                  <a:pt x="3571" y="11047"/>
                </a:lnTo>
                <a:lnTo>
                  <a:pt x="3748" y="10384"/>
                </a:lnTo>
                <a:lnTo>
                  <a:pt x="3925" y="10045"/>
                </a:lnTo>
                <a:lnTo>
                  <a:pt x="4018" y="10723"/>
                </a:lnTo>
                <a:lnTo>
                  <a:pt x="4062" y="11385"/>
                </a:lnTo>
                <a:lnTo>
                  <a:pt x="3974" y="12063"/>
                </a:lnTo>
                <a:lnTo>
                  <a:pt x="3925" y="12726"/>
                </a:lnTo>
                <a:lnTo>
                  <a:pt x="4107" y="13388"/>
                </a:lnTo>
                <a:lnTo>
                  <a:pt x="4284" y="13065"/>
                </a:lnTo>
                <a:lnTo>
                  <a:pt x="4461" y="12556"/>
                </a:lnTo>
                <a:lnTo>
                  <a:pt x="4642" y="12726"/>
                </a:lnTo>
                <a:lnTo>
                  <a:pt x="4819" y="13065"/>
                </a:lnTo>
                <a:lnTo>
                  <a:pt x="4996" y="13065"/>
                </a:lnTo>
                <a:lnTo>
                  <a:pt x="5178" y="13234"/>
                </a:lnTo>
                <a:lnTo>
                  <a:pt x="5355" y="13388"/>
                </a:lnTo>
                <a:lnTo>
                  <a:pt x="5399" y="12726"/>
                </a:lnTo>
                <a:lnTo>
                  <a:pt x="5580" y="12556"/>
                </a:lnTo>
                <a:lnTo>
                  <a:pt x="5757" y="12726"/>
                </a:lnTo>
                <a:lnTo>
                  <a:pt x="5934" y="12556"/>
                </a:lnTo>
                <a:lnTo>
                  <a:pt x="5890" y="11894"/>
                </a:lnTo>
                <a:lnTo>
                  <a:pt x="5890" y="11216"/>
                </a:lnTo>
                <a:lnTo>
                  <a:pt x="6072" y="10723"/>
                </a:lnTo>
                <a:lnTo>
                  <a:pt x="6160" y="10045"/>
                </a:lnTo>
                <a:lnTo>
                  <a:pt x="6116" y="9383"/>
                </a:lnTo>
                <a:lnTo>
                  <a:pt x="6249" y="8705"/>
                </a:lnTo>
                <a:lnTo>
                  <a:pt x="6249" y="8042"/>
                </a:lnTo>
                <a:lnTo>
                  <a:pt x="6072" y="7703"/>
                </a:lnTo>
                <a:lnTo>
                  <a:pt x="5890" y="6871"/>
                </a:lnTo>
                <a:lnTo>
                  <a:pt x="5757" y="6193"/>
                </a:lnTo>
                <a:lnTo>
                  <a:pt x="5713" y="5531"/>
                </a:lnTo>
                <a:lnTo>
                  <a:pt x="5713" y="4853"/>
                </a:lnTo>
                <a:lnTo>
                  <a:pt x="5757" y="4191"/>
                </a:lnTo>
                <a:lnTo>
                  <a:pt x="5934" y="3513"/>
                </a:lnTo>
                <a:lnTo>
                  <a:pt x="6072" y="2850"/>
                </a:lnTo>
                <a:lnTo>
                  <a:pt x="6249" y="2511"/>
                </a:lnTo>
                <a:lnTo>
                  <a:pt x="6381" y="3174"/>
                </a:lnTo>
                <a:lnTo>
                  <a:pt x="6558" y="3343"/>
                </a:lnTo>
                <a:lnTo>
                  <a:pt x="6740" y="3174"/>
                </a:lnTo>
                <a:lnTo>
                  <a:pt x="7094" y="3174"/>
                </a:lnTo>
                <a:lnTo>
                  <a:pt x="7319" y="3020"/>
                </a:lnTo>
                <a:lnTo>
                  <a:pt x="7496" y="2850"/>
                </a:lnTo>
                <a:lnTo>
                  <a:pt x="7678" y="2850"/>
                </a:lnTo>
                <a:lnTo>
                  <a:pt x="7855" y="3174"/>
                </a:lnTo>
                <a:lnTo>
                  <a:pt x="7899" y="3852"/>
                </a:lnTo>
                <a:lnTo>
                  <a:pt x="8076" y="3852"/>
                </a:lnTo>
                <a:lnTo>
                  <a:pt x="8258" y="4360"/>
                </a:lnTo>
                <a:lnTo>
                  <a:pt x="8435" y="4853"/>
                </a:lnTo>
                <a:lnTo>
                  <a:pt x="8612" y="4514"/>
                </a:lnTo>
                <a:lnTo>
                  <a:pt x="8705" y="3852"/>
                </a:lnTo>
                <a:lnTo>
                  <a:pt x="8749" y="3174"/>
                </a:lnTo>
                <a:lnTo>
                  <a:pt x="8837" y="2511"/>
                </a:lnTo>
                <a:lnTo>
                  <a:pt x="9014" y="2342"/>
                </a:lnTo>
                <a:lnTo>
                  <a:pt x="9059" y="3020"/>
                </a:lnTo>
                <a:lnTo>
                  <a:pt x="9240" y="3343"/>
                </a:lnTo>
                <a:lnTo>
                  <a:pt x="9417" y="3343"/>
                </a:lnTo>
                <a:lnTo>
                  <a:pt x="9461" y="2681"/>
                </a:lnTo>
                <a:lnTo>
                  <a:pt x="9461" y="2003"/>
                </a:lnTo>
                <a:lnTo>
                  <a:pt x="9638" y="1849"/>
                </a:lnTo>
                <a:lnTo>
                  <a:pt x="9820" y="1849"/>
                </a:lnTo>
                <a:lnTo>
                  <a:pt x="9997" y="2511"/>
                </a:lnTo>
                <a:lnTo>
                  <a:pt x="10174" y="3020"/>
                </a:lnTo>
                <a:lnTo>
                  <a:pt x="10355" y="3020"/>
                </a:lnTo>
                <a:lnTo>
                  <a:pt x="10532" y="3343"/>
                </a:lnTo>
                <a:lnTo>
                  <a:pt x="10709" y="4021"/>
                </a:lnTo>
                <a:lnTo>
                  <a:pt x="10846" y="4684"/>
                </a:lnTo>
                <a:lnTo>
                  <a:pt x="11023" y="5192"/>
                </a:lnTo>
                <a:lnTo>
                  <a:pt x="11200" y="5361"/>
                </a:lnTo>
                <a:lnTo>
                  <a:pt x="11559" y="5361"/>
                </a:lnTo>
                <a:lnTo>
                  <a:pt x="11736" y="5531"/>
                </a:lnTo>
                <a:lnTo>
                  <a:pt x="11917" y="5700"/>
                </a:lnTo>
                <a:lnTo>
                  <a:pt x="12094" y="6024"/>
                </a:lnTo>
                <a:lnTo>
                  <a:pt x="12271" y="6702"/>
                </a:lnTo>
                <a:lnTo>
                  <a:pt x="12316" y="7364"/>
                </a:lnTo>
                <a:lnTo>
                  <a:pt x="12409" y="8042"/>
                </a:lnTo>
                <a:lnTo>
                  <a:pt x="12630" y="8705"/>
                </a:lnTo>
                <a:lnTo>
                  <a:pt x="12807" y="8874"/>
                </a:lnTo>
                <a:lnTo>
                  <a:pt x="13568" y="8874"/>
                </a:lnTo>
                <a:lnTo>
                  <a:pt x="13745" y="9044"/>
                </a:lnTo>
                <a:lnTo>
                  <a:pt x="13922" y="9383"/>
                </a:lnTo>
                <a:lnTo>
                  <a:pt x="14059" y="10045"/>
                </a:lnTo>
                <a:lnTo>
                  <a:pt x="14236" y="10553"/>
                </a:lnTo>
                <a:lnTo>
                  <a:pt x="14413" y="10723"/>
                </a:lnTo>
                <a:lnTo>
                  <a:pt x="14595" y="11216"/>
                </a:lnTo>
                <a:lnTo>
                  <a:pt x="14772" y="11894"/>
                </a:lnTo>
                <a:lnTo>
                  <a:pt x="15130" y="11894"/>
                </a:lnTo>
                <a:lnTo>
                  <a:pt x="15351" y="11724"/>
                </a:lnTo>
                <a:lnTo>
                  <a:pt x="15528" y="11724"/>
                </a:lnTo>
                <a:lnTo>
                  <a:pt x="15666" y="11047"/>
                </a:lnTo>
                <a:lnTo>
                  <a:pt x="15843" y="10877"/>
                </a:lnTo>
                <a:lnTo>
                  <a:pt x="16201" y="10877"/>
                </a:lnTo>
                <a:lnTo>
                  <a:pt x="16378" y="11555"/>
                </a:lnTo>
                <a:lnTo>
                  <a:pt x="16555" y="11894"/>
                </a:lnTo>
                <a:lnTo>
                  <a:pt x="16737" y="11894"/>
                </a:lnTo>
                <a:lnTo>
                  <a:pt x="16914" y="11724"/>
                </a:lnTo>
                <a:lnTo>
                  <a:pt x="17091" y="11385"/>
                </a:lnTo>
                <a:lnTo>
                  <a:pt x="17272" y="11047"/>
                </a:lnTo>
                <a:lnTo>
                  <a:pt x="17449" y="10877"/>
                </a:lnTo>
                <a:lnTo>
                  <a:pt x="17852" y="10877"/>
                </a:lnTo>
                <a:lnTo>
                  <a:pt x="18029" y="10723"/>
                </a:lnTo>
                <a:lnTo>
                  <a:pt x="18564" y="10723"/>
                </a:lnTo>
                <a:lnTo>
                  <a:pt x="18746" y="11047"/>
                </a:lnTo>
                <a:lnTo>
                  <a:pt x="18923" y="11555"/>
                </a:lnTo>
                <a:lnTo>
                  <a:pt x="19100" y="11894"/>
                </a:lnTo>
                <a:lnTo>
                  <a:pt x="19281" y="12063"/>
                </a:lnTo>
                <a:lnTo>
                  <a:pt x="20529" y="12063"/>
                </a:lnTo>
                <a:lnTo>
                  <a:pt x="20706" y="11894"/>
                </a:lnTo>
                <a:lnTo>
                  <a:pt x="20888" y="11724"/>
                </a:lnTo>
                <a:lnTo>
                  <a:pt x="21242" y="11724"/>
                </a:lnTo>
                <a:lnTo>
                  <a:pt x="21423" y="11894"/>
                </a:lnTo>
                <a:lnTo>
                  <a:pt x="21600" y="11894"/>
                </a:lnTo>
                <a:lnTo>
                  <a:pt x="21423" y="12556"/>
                </a:lnTo>
                <a:lnTo>
                  <a:pt x="21242" y="12726"/>
                </a:lnTo>
                <a:lnTo>
                  <a:pt x="21065" y="13065"/>
                </a:lnTo>
                <a:lnTo>
                  <a:pt x="20888" y="13558"/>
                </a:lnTo>
                <a:lnTo>
                  <a:pt x="20706" y="13727"/>
                </a:lnTo>
                <a:lnTo>
                  <a:pt x="20485" y="14066"/>
                </a:lnTo>
                <a:lnTo>
                  <a:pt x="20126" y="14236"/>
                </a:lnTo>
                <a:lnTo>
                  <a:pt x="19905" y="14236"/>
                </a:lnTo>
                <a:lnTo>
                  <a:pt x="19724" y="14405"/>
                </a:lnTo>
                <a:lnTo>
                  <a:pt x="19547" y="14898"/>
                </a:lnTo>
                <a:lnTo>
                  <a:pt x="19370" y="15068"/>
                </a:lnTo>
                <a:lnTo>
                  <a:pt x="18790" y="15068"/>
                </a:lnTo>
                <a:lnTo>
                  <a:pt x="18608" y="15407"/>
                </a:lnTo>
                <a:lnTo>
                  <a:pt x="18608" y="16577"/>
                </a:lnTo>
                <a:lnTo>
                  <a:pt x="18653" y="17240"/>
                </a:lnTo>
                <a:lnTo>
                  <a:pt x="18923" y="17409"/>
                </a:lnTo>
                <a:lnTo>
                  <a:pt x="19100" y="17748"/>
                </a:lnTo>
                <a:lnTo>
                  <a:pt x="18923" y="18580"/>
                </a:lnTo>
                <a:lnTo>
                  <a:pt x="18746" y="18919"/>
                </a:lnTo>
                <a:lnTo>
                  <a:pt x="18564" y="19258"/>
                </a:lnTo>
                <a:lnTo>
                  <a:pt x="18431" y="19921"/>
                </a:lnTo>
                <a:lnTo>
                  <a:pt x="18254" y="20599"/>
                </a:lnTo>
                <a:lnTo>
                  <a:pt x="17002" y="20599"/>
                </a:lnTo>
                <a:lnTo>
                  <a:pt x="16511" y="20260"/>
                </a:lnTo>
                <a:lnTo>
                  <a:pt x="16334" y="19921"/>
                </a:lnTo>
                <a:lnTo>
                  <a:pt x="16157" y="19089"/>
                </a:lnTo>
                <a:lnTo>
                  <a:pt x="16020" y="18257"/>
                </a:lnTo>
                <a:lnTo>
                  <a:pt x="15931" y="17579"/>
                </a:lnTo>
                <a:lnTo>
                  <a:pt x="15710" y="17086"/>
                </a:lnTo>
                <a:lnTo>
                  <a:pt x="15440" y="16747"/>
                </a:lnTo>
                <a:lnTo>
                  <a:pt x="15263" y="16069"/>
                </a:lnTo>
                <a:lnTo>
                  <a:pt x="15086" y="15576"/>
                </a:lnTo>
                <a:lnTo>
                  <a:pt x="14904" y="15237"/>
                </a:lnTo>
                <a:lnTo>
                  <a:pt x="14727" y="15068"/>
                </a:lnTo>
                <a:lnTo>
                  <a:pt x="14413" y="14898"/>
                </a:lnTo>
                <a:lnTo>
                  <a:pt x="14236" y="14898"/>
                </a:lnTo>
                <a:lnTo>
                  <a:pt x="14059" y="15068"/>
                </a:lnTo>
                <a:lnTo>
                  <a:pt x="13878" y="15068"/>
                </a:lnTo>
                <a:lnTo>
                  <a:pt x="13745" y="14405"/>
                </a:lnTo>
                <a:lnTo>
                  <a:pt x="13612" y="13727"/>
                </a:lnTo>
                <a:lnTo>
                  <a:pt x="13254" y="13388"/>
                </a:lnTo>
                <a:lnTo>
                  <a:pt x="13077" y="13234"/>
                </a:lnTo>
                <a:lnTo>
                  <a:pt x="12851" y="12895"/>
                </a:lnTo>
                <a:lnTo>
                  <a:pt x="12497" y="12726"/>
                </a:lnTo>
                <a:lnTo>
                  <a:pt x="12316" y="12556"/>
                </a:lnTo>
                <a:lnTo>
                  <a:pt x="12139" y="12726"/>
                </a:lnTo>
                <a:lnTo>
                  <a:pt x="11962" y="13065"/>
                </a:lnTo>
                <a:lnTo>
                  <a:pt x="11780" y="13388"/>
                </a:lnTo>
                <a:lnTo>
                  <a:pt x="11338" y="13727"/>
                </a:lnTo>
                <a:lnTo>
                  <a:pt x="11112" y="13897"/>
                </a:lnTo>
                <a:lnTo>
                  <a:pt x="10935" y="14236"/>
                </a:lnTo>
                <a:lnTo>
                  <a:pt x="10754" y="14236"/>
                </a:lnTo>
                <a:lnTo>
                  <a:pt x="10400" y="13897"/>
                </a:lnTo>
                <a:lnTo>
                  <a:pt x="10085" y="13388"/>
                </a:lnTo>
                <a:lnTo>
                  <a:pt x="9908" y="13234"/>
                </a:lnTo>
                <a:lnTo>
                  <a:pt x="9727" y="12895"/>
                </a:lnTo>
                <a:lnTo>
                  <a:pt x="9550" y="12556"/>
                </a:lnTo>
                <a:lnTo>
                  <a:pt x="9373" y="12063"/>
                </a:lnTo>
                <a:lnTo>
                  <a:pt x="9147" y="11894"/>
                </a:lnTo>
                <a:lnTo>
                  <a:pt x="8970" y="11894"/>
                </a:lnTo>
                <a:lnTo>
                  <a:pt x="8793" y="12217"/>
                </a:lnTo>
                <a:lnTo>
                  <a:pt x="8612" y="12556"/>
                </a:lnTo>
                <a:lnTo>
                  <a:pt x="8523" y="13234"/>
                </a:lnTo>
                <a:lnTo>
                  <a:pt x="8523" y="14575"/>
                </a:lnTo>
                <a:lnTo>
                  <a:pt x="8390" y="15237"/>
                </a:lnTo>
                <a:lnTo>
                  <a:pt x="8302" y="15900"/>
                </a:lnTo>
                <a:lnTo>
                  <a:pt x="8302" y="16577"/>
                </a:lnTo>
                <a:lnTo>
                  <a:pt x="8390" y="17240"/>
                </a:lnTo>
                <a:lnTo>
                  <a:pt x="8479" y="17918"/>
                </a:lnTo>
                <a:lnTo>
                  <a:pt x="8479" y="19921"/>
                </a:lnTo>
                <a:lnTo>
                  <a:pt x="8435" y="20599"/>
                </a:lnTo>
                <a:lnTo>
                  <a:pt x="8258" y="20938"/>
                </a:lnTo>
                <a:lnTo>
                  <a:pt x="7988" y="20938"/>
                </a:lnTo>
                <a:lnTo>
                  <a:pt x="7766" y="21261"/>
                </a:lnTo>
                <a:lnTo>
                  <a:pt x="7585" y="21261"/>
                </a:lnTo>
                <a:lnTo>
                  <a:pt x="7408" y="21431"/>
                </a:lnTo>
                <a:lnTo>
                  <a:pt x="7231" y="21431"/>
                </a:lnTo>
                <a:lnTo>
                  <a:pt x="7050" y="21600"/>
                </a:lnTo>
                <a:lnTo>
                  <a:pt x="6873" y="21092"/>
                </a:lnTo>
                <a:lnTo>
                  <a:pt x="6696" y="20768"/>
                </a:lnTo>
                <a:lnTo>
                  <a:pt x="6337" y="20768"/>
                </a:lnTo>
                <a:lnTo>
                  <a:pt x="6116" y="20429"/>
                </a:lnTo>
                <a:lnTo>
                  <a:pt x="5934" y="20090"/>
                </a:lnTo>
                <a:lnTo>
                  <a:pt x="5757" y="19597"/>
                </a:lnTo>
                <a:lnTo>
                  <a:pt x="5580" y="19258"/>
                </a:lnTo>
                <a:lnTo>
                  <a:pt x="5399" y="19089"/>
                </a:lnTo>
                <a:lnTo>
                  <a:pt x="5045" y="19089"/>
                </a:lnTo>
                <a:lnTo>
                  <a:pt x="4863" y="18919"/>
                </a:lnTo>
                <a:lnTo>
                  <a:pt x="4686" y="18919"/>
                </a:lnTo>
                <a:lnTo>
                  <a:pt x="4509" y="18750"/>
                </a:lnTo>
                <a:lnTo>
                  <a:pt x="4328" y="18750"/>
                </a:lnTo>
                <a:lnTo>
                  <a:pt x="4151" y="18919"/>
                </a:lnTo>
                <a:lnTo>
                  <a:pt x="3974" y="19258"/>
                </a:lnTo>
                <a:lnTo>
                  <a:pt x="3793" y="19751"/>
                </a:lnTo>
                <a:lnTo>
                  <a:pt x="3615" y="20260"/>
                </a:lnTo>
                <a:lnTo>
                  <a:pt x="3438" y="20599"/>
                </a:lnTo>
                <a:lnTo>
                  <a:pt x="3257" y="21092"/>
                </a:lnTo>
                <a:lnTo>
                  <a:pt x="3080" y="21261"/>
                </a:lnTo>
                <a:lnTo>
                  <a:pt x="2903" y="20599"/>
                </a:lnTo>
                <a:lnTo>
                  <a:pt x="2854" y="19921"/>
                </a:lnTo>
                <a:lnTo>
                  <a:pt x="2766" y="19258"/>
                </a:lnTo>
                <a:lnTo>
                  <a:pt x="2766" y="18580"/>
                </a:lnTo>
                <a:lnTo>
                  <a:pt x="2722" y="17918"/>
                </a:lnTo>
                <a:lnTo>
                  <a:pt x="2633" y="17240"/>
                </a:lnTo>
                <a:lnTo>
                  <a:pt x="2456" y="16916"/>
                </a:lnTo>
                <a:lnTo>
                  <a:pt x="2230" y="16747"/>
                </a:lnTo>
                <a:lnTo>
                  <a:pt x="2053" y="16577"/>
                </a:lnTo>
                <a:lnTo>
                  <a:pt x="1876" y="16069"/>
                </a:lnTo>
                <a:lnTo>
                  <a:pt x="1739" y="15407"/>
                </a:lnTo>
                <a:lnTo>
                  <a:pt x="1695" y="14729"/>
                </a:lnTo>
                <a:lnTo>
                  <a:pt x="1651" y="13897"/>
                </a:lnTo>
                <a:lnTo>
                  <a:pt x="1562" y="13234"/>
                </a:lnTo>
                <a:lnTo>
                  <a:pt x="1385" y="12895"/>
                </a:lnTo>
                <a:lnTo>
                  <a:pt x="1204" y="12387"/>
                </a:lnTo>
                <a:lnTo>
                  <a:pt x="1027" y="12063"/>
                </a:lnTo>
                <a:lnTo>
                  <a:pt x="624" y="12063"/>
                </a:lnTo>
                <a:lnTo>
                  <a:pt x="580" y="11385"/>
                </a:lnTo>
                <a:lnTo>
                  <a:pt x="535" y="10723"/>
                </a:lnTo>
                <a:lnTo>
                  <a:pt x="535" y="7195"/>
                </a:lnTo>
                <a:lnTo>
                  <a:pt x="358" y="7025"/>
                </a:lnTo>
                <a:lnTo>
                  <a:pt x="270" y="6363"/>
                </a:lnTo>
                <a:lnTo>
                  <a:pt x="270" y="4360"/>
                </a:lnTo>
                <a:lnTo>
                  <a:pt x="221" y="3682"/>
                </a:lnTo>
                <a:lnTo>
                  <a:pt x="270" y="3020"/>
                </a:lnTo>
                <a:lnTo>
                  <a:pt x="403" y="2342"/>
                </a:lnTo>
                <a:lnTo>
                  <a:pt x="403" y="1679"/>
                </a:lnTo>
                <a:lnTo>
                  <a:pt x="270" y="1001"/>
                </a:lnTo>
                <a:lnTo>
                  <a:pt x="89" y="662"/>
                </a:lnTo>
                <a:lnTo>
                  <a:pt x="0" y="0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41" name="Freeform 8"/>
          <p:cNvSpPr/>
          <p:nvPr/>
        </p:nvSpPr>
        <p:spPr>
          <a:xfrm>
            <a:off x="663574" y="871537"/>
            <a:ext cx="7924802" cy="5162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65" y="16041"/>
                </a:moveTo>
                <a:lnTo>
                  <a:pt x="5149" y="16180"/>
                </a:lnTo>
                <a:lnTo>
                  <a:pt x="4976" y="16326"/>
                </a:lnTo>
                <a:lnTo>
                  <a:pt x="4933" y="16618"/>
                </a:lnTo>
                <a:lnTo>
                  <a:pt x="4933" y="16904"/>
                </a:lnTo>
                <a:lnTo>
                  <a:pt x="4842" y="17196"/>
                </a:lnTo>
                <a:lnTo>
                  <a:pt x="4669" y="17336"/>
                </a:lnTo>
                <a:lnTo>
                  <a:pt x="4496" y="17409"/>
                </a:lnTo>
                <a:lnTo>
                  <a:pt x="4318" y="17555"/>
                </a:lnTo>
                <a:lnTo>
                  <a:pt x="4188" y="17841"/>
                </a:lnTo>
                <a:lnTo>
                  <a:pt x="4188" y="18133"/>
                </a:lnTo>
                <a:lnTo>
                  <a:pt x="4145" y="18492"/>
                </a:lnTo>
                <a:lnTo>
                  <a:pt x="4145" y="18784"/>
                </a:lnTo>
                <a:lnTo>
                  <a:pt x="4188" y="19069"/>
                </a:lnTo>
                <a:lnTo>
                  <a:pt x="4188" y="19362"/>
                </a:lnTo>
                <a:lnTo>
                  <a:pt x="4059" y="19647"/>
                </a:lnTo>
                <a:lnTo>
                  <a:pt x="3838" y="19793"/>
                </a:lnTo>
                <a:lnTo>
                  <a:pt x="3665" y="20013"/>
                </a:lnTo>
                <a:lnTo>
                  <a:pt x="3492" y="20225"/>
                </a:lnTo>
                <a:lnTo>
                  <a:pt x="3098" y="20225"/>
                </a:lnTo>
                <a:lnTo>
                  <a:pt x="2925" y="20298"/>
                </a:lnTo>
                <a:lnTo>
                  <a:pt x="2882" y="20590"/>
                </a:lnTo>
                <a:lnTo>
                  <a:pt x="2882" y="20949"/>
                </a:lnTo>
                <a:lnTo>
                  <a:pt x="2791" y="21241"/>
                </a:lnTo>
                <a:lnTo>
                  <a:pt x="2575" y="21527"/>
                </a:lnTo>
                <a:lnTo>
                  <a:pt x="2401" y="21600"/>
                </a:lnTo>
                <a:lnTo>
                  <a:pt x="2267" y="21308"/>
                </a:lnTo>
                <a:lnTo>
                  <a:pt x="2181" y="21022"/>
                </a:lnTo>
                <a:lnTo>
                  <a:pt x="2051" y="20730"/>
                </a:lnTo>
                <a:lnTo>
                  <a:pt x="2094" y="20444"/>
                </a:lnTo>
                <a:lnTo>
                  <a:pt x="2094" y="20152"/>
                </a:lnTo>
                <a:lnTo>
                  <a:pt x="1921" y="20013"/>
                </a:lnTo>
                <a:lnTo>
                  <a:pt x="1744" y="20013"/>
                </a:lnTo>
                <a:lnTo>
                  <a:pt x="1571" y="20086"/>
                </a:lnTo>
                <a:lnTo>
                  <a:pt x="1398" y="20225"/>
                </a:lnTo>
                <a:lnTo>
                  <a:pt x="1220" y="20371"/>
                </a:lnTo>
                <a:lnTo>
                  <a:pt x="1047" y="20444"/>
                </a:lnTo>
                <a:lnTo>
                  <a:pt x="874" y="20371"/>
                </a:lnTo>
                <a:lnTo>
                  <a:pt x="697" y="20371"/>
                </a:lnTo>
                <a:lnTo>
                  <a:pt x="524" y="20086"/>
                </a:lnTo>
                <a:lnTo>
                  <a:pt x="524" y="19793"/>
                </a:lnTo>
                <a:lnTo>
                  <a:pt x="394" y="19508"/>
                </a:lnTo>
                <a:lnTo>
                  <a:pt x="173" y="19362"/>
                </a:lnTo>
                <a:lnTo>
                  <a:pt x="0" y="18996"/>
                </a:lnTo>
                <a:lnTo>
                  <a:pt x="130" y="18711"/>
                </a:lnTo>
                <a:lnTo>
                  <a:pt x="307" y="18784"/>
                </a:lnTo>
                <a:lnTo>
                  <a:pt x="394" y="19069"/>
                </a:lnTo>
                <a:lnTo>
                  <a:pt x="610" y="19215"/>
                </a:lnTo>
                <a:lnTo>
                  <a:pt x="788" y="19215"/>
                </a:lnTo>
                <a:lnTo>
                  <a:pt x="874" y="19508"/>
                </a:lnTo>
                <a:lnTo>
                  <a:pt x="1090" y="19720"/>
                </a:lnTo>
                <a:lnTo>
                  <a:pt x="1263" y="19508"/>
                </a:lnTo>
                <a:lnTo>
                  <a:pt x="1311" y="19215"/>
                </a:lnTo>
                <a:lnTo>
                  <a:pt x="1311" y="18930"/>
                </a:lnTo>
                <a:lnTo>
                  <a:pt x="1484" y="18857"/>
                </a:lnTo>
                <a:lnTo>
                  <a:pt x="1657" y="18996"/>
                </a:lnTo>
                <a:lnTo>
                  <a:pt x="1835" y="18784"/>
                </a:lnTo>
                <a:lnTo>
                  <a:pt x="2008" y="18565"/>
                </a:lnTo>
                <a:lnTo>
                  <a:pt x="2181" y="18784"/>
                </a:lnTo>
                <a:lnTo>
                  <a:pt x="2401" y="18996"/>
                </a:lnTo>
                <a:lnTo>
                  <a:pt x="2575" y="19069"/>
                </a:lnTo>
                <a:lnTo>
                  <a:pt x="2791" y="19142"/>
                </a:lnTo>
                <a:lnTo>
                  <a:pt x="2838" y="18857"/>
                </a:lnTo>
                <a:lnTo>
                  <a:pt x="2791" y="18565"/>
                </a:lnTo>
                <a:lnTo>
                  <a:pt x="2968" y="18418"/>
                </a:lnTo>
                <a:lnTo>
                  <a:pt x="2968" y="18133"/>
                </a:lnTo>
                <a:lnTo>
                  <a:pt x="3141" y="17987"/>
                </a:lnTo>
                <a:lnTo>
                  <a:pt x="3492" y="17987"/>
                </a:lnTo>
                <a:lnTo>
                  <a:pt x="3665" y="17841"/>
                </a:lnTo>
                <a:lnTo>
                  <a:pt x="3838" y="17701"/>
                </a:lnTo>
                <a:lnTo>
                  <a:pt x="3972" y="17409"/>
                </a:lnTo>
                <a:lnTo>
                  <a:pt x="4145" y="17263"/>
                </a:lnTo>
                <a:lnTo>
                  <a:pt x="4318" y="17263"/>
                </a:lnTo>
                <a:lnTo>
                  <a:pt x="4409" y="16977"/>
                </a:lnTo>
                <a:lnTo>
                  <a:pt x="4539" y="16685"/>
                </a:lnTo>
                <a:lnTo>
                  <a:pt x="4496" y="16399"/>
                </a:lnTo>
                <a:lnTo>
                  <a:pt x="4318" y="16253"/>
                </a:lnTo>
                <a:lnTo>
                  <a:pt x="4145" y="16253"/>
                </a:lnTo>
                <a:lnTo>
                  <a:pt x="3972" y="16107"/>
                </a:lnTo>
                <a:lnTo>
                  <a:pt x="3795" y="15968"/>
                </a:lnTo>
                <a:lnTo>
                  <a:pt x="3622" y="16041"/>
                </a:lnTo>
                <a:lnTo>
                  <a:pt x="3449" y="15968"/>
                </a:lnTo>
                <a:lnTo>
                  <a:pt x="3362" y="15675"/>
                </a:lnTo>
                <a:lnTo>
                  <a:pt x="3449" y="15390"/>
                </a:lnTo>
                <a:lnTo>
                  <a:pt x="3492" y="15097"/>
                </a:lnTo>
                <a:lnTo>
                  <a:pt x="3098" y="14885"/>
                </a:lnTo>
                <a:lnTo>
                  <a:pt x="2925" y="14812"/>
                </a:lnTo>
                <a:lnTo>
                  <a:pt x="2791" y="14520"/>
                </a:lnTo>
                <a:lnTo>
                  <a:pt x="2618" y="14373"/>
                </a:lnTo>
                <a:lnTo>
                  <a:pt x="2445" y="14300"/>
                </a:lnTo>
                <a:lnTo>
                  <a:pt x="2267" y="14161"/>
                </a:lnTo>
                <a:lnTo>
                  <a:pt x="2094" y="14015"/>
                </a:lnTo>
                <a:lnTo>
                  <a:pt x="1921" y="14015"/>
                </a:lnTo>
                <a:lnTo>
                  <a:pt x="1744" y="13942"/>
                </a:lnTo>
                <a:lnTo>
                  <a:pt x="1571" y="13942"/>
                </a:lnTo>
                <a:lnTo>
                  <a:pt x="1484" y="13656"/>
                </a:lnTo>
                <a:lnTo>
                  <a:pt x="1484" y="13364"/>
                </a:lnTo>
                <a:lnTo>
                  <a:pt x="1311" y="13291"/>
                </a:lnTo>
                <a:lnTo>
                  <a:pt x="1220" y="13005"/>
                </a:lnTo>
                <a:lnTo>
                  <a:pt x="1047" y="12713"/>
                </a:lnTo>
                <a:lnTo>
                  <a:pt x="961" y="12427"/>
                </a:lnTo>
                <a:lnTo>
                  <a:pt x="1047" y="12135"/>
                </a:lnTo>
                <a:lnTo>
                  <a:pt x="1220" y="12135"/>
                </a:lnTo>
                <a:lnTo>
                  <a:pt x="1354" y="12427"/>
                </a:lnTo>
                <a:lnTo>
                  <a:pt x="1527" y="12640"/>
                </a:lnTo>
                <a:lnTo>
                  <a:pt x="1700" y="12786"/>
                </a:lnTo>
                <a:lnTo>
                  <a:pt x="1744" y="13078"/>
                </a:lnTo>
                <a:lnTo>
                  <a:pt x="1921" y="13364"/>
                </a:lnTo>
                <a:lnTo>
                  <a:pt x="2094" y="13437"/>
                </a:lnTo>
                <a:lnTo>
                  <a:pt x="2267" y="13723"/>
                </a:lnTo>
                <a:lnTo>
                  <a:pt x="2401" y="14015"/>
                </a:lnTo>
                <a:lnTo>
                  <a:pt x="2575" y="14088"/>
                </a:lnTo>
                <a:lnTo>
                  <a:pt x="2925" y="14088"/>
                </a:lnTo>
                <a:lnTo>
                  <a:pt x="3098" y="13942"/>
                </a:lnTo>
                <a:lnTo>
                  <a:pt x="3271" y="13723"/>
                </a:lnTo>
                <a:lnTo>
                  <a:pt x="3449" y="13656"/>
                </a:lnTo>
                <a:lnTo>
                  <a:pt x="3622" y="13796"/>
                </a:lnTo>
                <a:lnTo>
                  <a:pt x="3795" y="14015"/>
                </a:lnTo>
                <a:lnTo>
                  <a:pt x="4145" y="14015"/>
                </a:lnTo>
                <a:lnTo>
                  <a:pt x="4318" y="14088"/>
                </a:lnTo>
                <a:lnTo>
                  <a:pt x="4452" y="14373"/>
                </a:lnTo>
                <a:lnTo>
                  <a:pt x="4625" y="14373"/>
                </a:lnTo>
                <a:lnTo>
                  <a:pt x="4799" y="14300"/>
                </a:lnTo>
                <a:lnTo>
                  <a:pt x="4976" y="14234"/>
                </a:lnTo>
                <a:lnTo>
                  <a:pt x="5149" y="14234"/>
                </a:lnTo>
                <a:lnTo>
                  <a:pt x="5149" y="14520"/>
                </a:lnTo>
                <a:lnTo>
                  <a:pt x="5106" y="14812"/>
                </a:lnTo>
                <a:lnTo>
                  <a:pt x="5063" y="15097"/>
                </a:lnTo>
                <a:lnTo>
                  <a:pt x="5106" y="15390"/>
                </a:lnTo>
                <a:lnTo>
                  <a:pt x="5279" y="15602"/>
                </a:lnTo>
                <a:lnTo>
                  <a:pt x="5456" y="15894"/>
                </a:lnTo>
                <a:lnTo>
                  <a:pt x="5629" y="15968"/>
                </a:lnTo>
                <a:lnTo>
                  <a:pt x="5716" y="15675"/>
                </a:lnTo>
                <a:lnTo>
                  <a:pt x="5716" y="15390"/>
                </a:lnTo>
                <a:lnTo>
                  <a:pt x="5629" y="15097"/>
                </a:lnTo>
                <a:lnTo>
                  <a:pt x="5586" y="14812"/>
                </a:lnTo>
                <a:lnTo>
                  <a:pt x="5716" y="14520"/>
                </a:lnTo>
                <a:lnTo>
                  <a:pt x="5889" y="14373"/>
                </a:lnTo>
                <a:lnTo>
                  <a:pt x="6066" y="14373"/>
                </a:lnTo>
                <a:lnTo>
                  <a:pt x="6066" y="14088"/>
                </a:lnTo>
                <a:lnTo>
                  <a:pt x="6023" y="13796"/>
                </a:lnTo>
                <a:lnTo>
                  <a:pt x="6239" y="13723"/>
                </a:lnTo>
                <a:lnTo>
                  <a:pt x="6413" y="13723"/>
                </a:lnTo>
                <a:lnTo>
                  <a:pt x="6590" y="13796"/>
                </a:lnTo>
                <a:lnTo>
                  <a:pt x="6720" y="13510"/>
                </a:lnTo>
                <a:lnTo>
                  <a:pt x="6720" y="12932"/>
                </a:lnTo>
                <a:lnTo>
                  <a:pt x="6893" y="12713"/>
                </a:lnTo>
                <a:lnTo>
                  <a:pt x="7113" y="12713"/>
                </a:lnTo>
                <a:lnTo>
                  <a:pt x="7330" y="12640"/>
                </a:lnTo>
                <a:lnTo>
                  <a:pt x="7724" y="12640"/>
                </a:lnTo>
                <a:lnTo>
                  <a:pt x="7897" y="12500"/>
                </a:lnTo>
                <a:lnTo>
                  <a:pt x="8074" y="12500"/>
                </a:lnTo>
                <a:lnTo>
                  <a:pt x="8204" y="12208"/>
                </a:lnTo>
                <a:lnTo>
                  <a:pt x="8204" y="11923"/>
                </a:lnTo>
                <a:lnTo>
                  <a:pt x="8161" y="11630"/>
                </a:lnTo>
                <a:lnTo>
                  <a:pt x="8161" y="11345"/>
                </a:lnTo>
                <a:lnTo>
                  <a:pt x="8204" y="11052"/>
                </a:lnTo>
                <a:lnTo>
                  <a:pt x="8161" y="10767"/>
                </a:lnTo>
                <a:lnTo>
                  <a:pt x="8161" y="10475"/>
                </a:lnTo>
                <a:lnTo>
                  <a:pt x="8334" y="10328"/>
                </a:lnTo>
                <a:lnTo>
                  <a:pt x="8727" y="10328"/>
                </a:lnTo>
                <a:lnTo>
                  <a:pt x="8727" y="10043"/>
                </a:lnTo>
                <a:lnTo>
                  <a:pt x="8857" y="9751"/>
                </a:lnTo>
                <a:lnTo>
                  <a:pt x="9078" y="9538"/>
                </a:lnTo>
                <a:lnTo>
                  <a:pt x="9121" y="9246"/>
                </a:lnTo>
                <a:lnTo>
                  <a:pt x="9121" y="8960"/>
                </a:lnTo>
                <a:lnTo>
                  <a:pt x="9294" y="8741"/>
                </a:lnTo>
                <a:lnTo>
                  <a:pt x="9467" y="8668"/>
                </a:lnTo>
                <a:lnTo>
                  <a:pt x="9424" y="8960"/>
                </a:lnTo>
                <a:lnTo>
                  <a:pt x="9381" y="9246"/>
                </a:lnTo>
                <a:lnTo>
                  <a:pt x="9294" y="9538"/>
                </a:lnTo>
                <a:lnTo>
                  <a:pt x="9294" y="10116"/>
                </a:lnTo>
                <a:lnTo>
                  <a:pt x="9251" y="10401"/>
                </a:lnTo>
                <a:lnTo>
                  <a:pt x="9424" y="10328"/>
                </a:lnTo>
                <a:lnTo>
                  <a:pt x="9558" y="10043"/>
                </a:lnTo>
                <a:lnTo>
                  <a:pt x="9731" y="10255"/>
                </a:lnTo>
                <a:lnTo>
                  <a:pt x="9904" y="10401"/>
                </a:lnTo>
                <a:lnTo>
                  <a:pt x="9948" y="10116"/>
                </a:lnTo>
                <a:lnTo>
                  <a:pt x="10125" y="9970"/>
                </a:lnTo>
                <a:lnTo>
                  <a:pt x="10212" y="9677"/>
                </a:lnTo>
                <a:lnTo>
                  <a:pt x="10168" y="9392"/>
                </a:lnTo>
                <a:lnTo>
                  <a:pt x="10168" y="9100"/>
                </a:lnTo>
                <a:lnTo>
                  <a:pt x="9991" y="9033"/>
                </a:lnTo>
                <a:lnTo>
                  <a:pt x="9861" y="8741"/>
                </a:lnTo>
                <a:lnTo>
                  <a:pt x="9861" y="8090"/>
                </a:lnTo>
                <a:lnTo>
                  <a:pt x="9904" y="7804"/>
                </a:lnTo>
                <a:lnTo>
                  <a:pt x="9904" y="7512"/>
                </a:lnTo>
                <a:lnTo>
                  <a:pt x="9861" y="7227"/>
                </a:lnTo>
                <a:lnTo>
                  <a:pt x="9688" y="7154"/>
                </a:lnTo>
                <a:lnTo>
                  <a:pt x="9511" y="7300"/>
                </a:lnTo>
                <a:lnTo>
                  <a:pt x="9338" y="7227"/>
                </a:lnTo>
                <a:lnTo>
                  <a:pt x="9164" y="6934"/>
                </a:lnTo>
                <a:lnTo>
                  <a:pt x="9078" y="6649"/>
                </a:lnTo>
                <a:lnTo>
                  <a:pt x="9121" y="6356"/>
                </a:lnTo>
                <a:lnTo>
                  <a:pt x="9078" y="6071"/>
                </a:lnTo>
                <a:lnTo>
                  <a:pt x="8987" y="5779"/>
                </a:lnTo>
                <a:lnTo>
                  <a:pt x="8944" y="5493"/>
                </a:lnTo>
                <a:lnTo>
                  <a:pt x="8987" y="5201"/>
                </a:lnTo>
                <a:lnTo>
                  <a:pt x="8987" y="4337"/>
                </a:lnTo>
                <a:lnTo>
                  <a:pt x="9121" y="4045"/>
                </a:lnTo>
                <a:lnTo>
                  <a:pt x="9208" y="3759"/>
                </a:lnTo>
                <a:lnTo>
                  <a:pt x="9208" y="3467"/>
                </a:lnTo>
                <a:lnTo>
                  <a:pt x="9121" y="3182"/>
                </a:lnTo>
                <a:lnTo>
                  <a:pt x="8944" y="3035"/>
                </a:lnTo>
                <a:lnTo>
                  <a:pt x="8771" y="2816"/>
                </a:lnTo>
                <a:lnTo>
                  <a:pt x="8598" y="2670"/>
                </a:lnTo>
                <a:lnTo>
                  <a:pt x="8247" y="2670"/>
                </a:lnTo>
                <a:lnTo>
                  <a:pt x="8117" y="2385"/>
                </a:lnTo>
                <a:lnTo>
                  <a:pt x="8247" y="2092"/>
                </a:lnTo>
                <a:lnTo>
                  <a:pt x="8204" y="1807"/>
                </a:lnTo>
                <a:lnTo>
                  <a:pt x="8247" y="1514"/>
                </a:lnTo>
                <a:lnTo>
                  <a:pt x="8334" y="1229"/>
                </a:lnTo>
                <a:lnTo>
                  <a:pt x="8117" y="1156"/>
                </a:lnTo>
                <a:lnTo>
                  <a:pt x="7940" y="1156"/>
                </a:lnTo>
                <a:lnTo>
                  <a:pt x="7724" y="1083"/>
                </a:lnTo>
                <a:lnTo>
                  <a:pt x="7594" y="797"/>
                </a:lnTo>
                <a:lnTo>
                  <a:pt x="7416" y="505"/>
                </a:lnTo>
                <a:lnTo>
                  <a:pt x="7070" y="359"/>
                </a:lnTo>
                <a:lnTo>
                  <a:pt x="7113" y="73"/>
                </a:lnTo>
                <a:lnTo>
                  <a:pt x="7287" y="0"/>
                </a:lnTo>
                <a:lnTo>
                  <a:pt x="7507" y="0"/>
                </a:lnTo>
                <a:lnTo>
                  <a:pt x="7594" y="292"/>
                </a:lnTo>
                <a:lnTo>
                  <a:pt x="7810" y="432"/>
                </a:lnTo>
                <a:lnTo>
                  <a:pt x="7988" y="432"/>
                </a:lnTo>
                <a:lnTo>
                  <a:pt x="8161" y="505"/>
                </a:lnTo>
                <a:lnTo>
                  <a:pt x="8377" y="578"/>
                </a:lnTo>
                <a:lnTo>
                  <a:pt x="8511" y="870"/>
                </a:lnTo>
                <a:lnTo>
                  <a:pt x="8511" y="1156"/>
                </a:lnTo>
                <a:lnTo>
                  <a:pt x="8684" y="1229"/>
                </a:lnTo>
                <a:lnTo>
                  <a:pt x="8814" y="1514"/>
                </a:lnTo>
                <a:lnTo>
                  <a:pt x="8987" y="1514"/>
                </a:lnTo>
                <a:lnTo>
                  <a:pt x="9208" y="1375"/>
                </a:lnTo>
                <a:lnTo>
                  <a:pt x="9424" y="1302"/>
                </a:lnTo>
                <a:lnTo>
                  <a:pt x="9601" y="1448"/>
                </a:lnTo>
                <a:lnTo>
                  <a:pt x="9601" y="1734"/>
                </a:lnTo>
                <a:lnTo>
                  <a:pt x="9511" y="2026"/>
                </a:lnTo>
                <a:lnTo>
                  <a:pt x="9511" y="2311"/>
                </a:lnTo>
                <a:lnTo>
                  <a:pt x="9645" y="2604"/>
                </a:lnTo>
                <a:lnTo>
                  <a:pt x="9818" y="2604"/>
                </a:lnTo>
                <a:lnTo>
                  <a:pt x="9991" y="2670"/>
                </a:lnTo>
                <a:lnTo>
                  <a:pt x="10168" y="2962"/>
                </a:lnTo>
                <a:lnTo>
                  <a:pt x="9948" y="3248"/>
                </a:lnTo>
                <a:lnTo>
                  <a:pt x="9775" y="3321"/>
                </a:lnTo>
                <a:lnTo>
                  <a:pt x="9688" y="3613"/>
                </a:lnTo>
                <a:lnTo>
                  <a:pt x="9688" y="3899"/>
                </a:lnTo>
                <a:lnTo>
                  <a:pt x="9601" y="4191"/>
                </a:lnTo>
                <a:lnTo>
                  <a:pt x="9467" y="4477"/>
                </a:lnTo>
                <a:lnTo>
                  <a:pt x="9121" y="4769"/>
                </a:lnTo>
                <a:lnTo>
                  <a:pt x="9078" y="5055"/>
                </a:lnTo>
                <a:lnTo>
                  <a:pt x="9078" y="5347"/>
                </a:lnTo>
                <a:lnTo>
                  <a:pt x="9121" y="5632"/>
                </a:lnTo>
                <a:lnTo>
                  <a:pt x="9294" y="5706"/>
                </a:lnTo>
                <a:lnTo>
                  <a:pt x="9467" y="5706"/>
                </a:lnTo>
                <a:lnTo>
                  <a:pt x="9645" y="5632"/>
                </a:lnTo>
                <a:lnTo>
                  <a:pt x="9991" y="6071"/>
                </a:lnTo>
                <a:lnTo>
                  <a:pt x="10168" y="5925"/>
                </a:lnTo>
                <a:lnTo>
                  <a:pt x="10212" y="5632"/>
                </a:lnTo>
                <a:lnTo>
                  <a:pt x="10212" y="4769"/>
                </a:lnTo>
                <a:lnTo>
                  <a:pt x="10385" y="4696"/>
                </a:lnTo>
                <a:lnTo>
                  <a:pt x="10562" y="4769"/>
                </a:lnTo>
                <a:lnTo>
                  <a:pt x="10735" y="4915"/>
                </a:lnTo>
                <a:lnTo>
                  <a:pt x="10908" y="4982"/>
                </a:lnTo>
                <a:lnTo>
                  <a:pt x="11086" y="4696"/>
                </a:lnTo>
                <a:lnTo>
                  <a:pt x="11129" y="4404"/>
                </a:lnTo>
                <a:lnTo>
                  <a:pt x="11129" y="4118"/>
                </a:lnTo>
                <a:lnTo>
                  <a:pt x="10951" y="3899"/>
                </a:lnTo>
                <a:lnTo>
                  <a:pt x="10778" y="3899"/>
                </a:lnTo>
                <a:lnTo>
                  <a:pt x="10605" y="3759"/>
                </a:lnTo>
                <a:lnTo>
                  <a:pt x="10514" y="3467"/>
                </a:lnTo>
                <a:lnTo>
                  <a:pt x="10514" y="2816"/>
                </a:lnTo>
                <a:lnTo>
                  <a:pt x="10428" y="2458"/>
                </a:lnTo>
                <a:lnTo>
                  <a:pt x="10385" y="2165"/>
                </a:lnTo>
                <a:lnTo>
                  <a:pt x="10562" y="2026"/>
                </a:lnTo>
                <a:lnTo>
                  <a:pt x="11086" y="2026"/>
                </a:lnTo>
                <a:lnTo>
                  <a:pt x="11259" y="2092"/>
                </a:lnTo>
                <a:lnTo>
                  <a:pt x="11432" y="1807"/>
                </a:lnTo>
                <a:lnTo>
                  <a:pt x="11562" y="1514"/>
                </a:lnTo>
                <a:lnTo>
                  <a:pt x="11739" y="1375"/>
                </a:lnTo>
                <a:lnTo>
                  <a:pt x="11912" y="1302"/>
                </a:lnTo>
                <a:lnTo>
                  <a:pt x="12089" y="1083"/>
                </a:lnTo>
                <a:lnTo>
                  <a:pt x="12262" y="937"/>
                </a:lnTo>
                <a:lnTo>
                  <a:pt x="12436" y="1083"/>
                </a:lnTo>
                <a:lnTo>
                  <a:pt x="12613" y="1302"/>
                </a:lnTo>
                <a:lnTo>
                  <a:pt x="12959" y="1156"/>
                </a:lnTo>
                <a:lnTo>
                  <a:pt x="13137" y="1083"/>
                </a:lnTo>
                <a:lnTo>
                  <a:pt x="13310" y="1302"/>
                </a:lnTo>
                <a:lnTo>
                  <a:pt x="13483" y="1448"/>
                </a:lnTo>
                <a:lnTo>
                  <a:pt x="13703" y="1375"/>
                </a:lnTo>
                <a:lnTo>
                  <a:pt x="13876" y="1302"/>
                </a:lnTo>
                <a:lnTo>
                  <a:pt x="14050" y="1448"/>
                </a:lnTo>
                <a:lnTo>
                  <a:pt x="14136" y="1734"/>
                </a:lnTo>
                <a:lnTo>
                  <a:pt x="14136" y="2026"/>
                </a:lnTo>
                <a:lnTo>
                  <a:pt x="14093" y="2311"/>
                </a:lnTo>
                <a:lnTo>
                  <a:pt x="13963" y="2604"/>
                </a:lnTo>
                <a:lnTo>
                  <a:pt x="13876" y="2889"/>
                </a:lnTo>
                <a:lnTo>
                  <a:pt x="13833" y="3182"/>
                </a:lnTo>
                <a:lnTo>
                  <a:pt x="13660" y="3394"/>
                </a:lnTo>
                <a:lnTo>
                  <a:pt x="13876" y="3613"/>
                </a:lnTo>
                <a:lnTo>
                  <a:pt x="14050" y="3686"/>
                </a:lnTo>
                <a:lnTo>
                  <a:pt x="14227" y="3759"/>
                </a:lnTo>
                <a:lnTo>
                  <a:pt x="14357" y="4045"/>
                </a:lnTo>
                <a:lnTo>
                  <a:pt x="14487" y="4337"/>
                </a:lnTo>
                <a:lnTo>
                  <a:pt x="14313" y="4477"/>
                </a:lnTo>
                <a:lnTo>
                  <a:pt x="13963" y="4477"/>
                </a:lnTo>
                <a:lnTo>
                  <a:pt x="13790" y="4696"/>
                </a:lnTo>
                <a:lnTo>
                  <a:pt x="13747" y="4982"/>
                </a:lnTo>
                <a:lnTo>
                  <a:pt x="13569" y="5201"/>
                </a:lnTo>
                <a:lnTo>
                  <a:pt x="12042" y="5201"/>
                </a:lnTo>
                <a:lnTo>
                  <a:pt x="11869" y="5347"/>
                </a:lnTo>
                <a:lnTo>
                  <a:pt x="11825" y="5632"/>
                </a:lnTo>
                <a:lnTo>
                  <a:pt x="12042" y="5852"/>
                </a:lnTo>
                <a:lnTo>
                  <a:pt x="12219" y="5852"/>
                </a:lnTo>
                <a:lnTo>
                  <a:pt x="12392" y="5779"/>
                </a:lnTo>
                <a:lnTo>
                  <a:pt x="12479" y="6071"/>
                </a:lnTo>
                <a:lnTo>
                  <a:pt x="12522" y="6356"/>
                </a:lnTo>
                <a:lnTo>
                  <a:pt x="12522" y="6715"/>
                </a:lnTo>
                <a:lnTo>
                  <a:pt x="12565" y="7007"/>
                </a:lnTo>
                <a:lnTo>
                  <a:pt x="12873" y="7007"/>
                </a:lnTo>
                <a:lnTo>
                  <a:pt x="13046" y="6934"/>
                </a:lnTo>
                <a:lnTo>
                  <a:pt x="13223" y="6861"/>
                </a:lnTo>
                <a:lnTo>
                  <a:pt x="13396" y="7007"/>
                </a:lnTo>
                <a:lnTo>
                  <a:pt x="13569" y="7007"/>
                </a:lnTo>
                <a:lnTo>
                  <a:pt x="13703" y="6715"/>
                </a:lnTo>
                <a:lnTo>
                  <a:pt x="13876" y="6576"/>
                </a:lnTo>
                <a:lnTo>
                  <a:pt x="14050" y="6430"/>
                </a:lnTo>
                <a:lnTo>
                  <a:pt x="14227" y="6283"/>
                </a:lnTo>
                <a:lnTo>
                  <a:pt x="14443" y="6356"/>
                </a:lnTo>
                <a:lnTo>
                  <a:pt x="14616" y="6649"/>
                </a:lnTo>
                <a:lnTo>
                  <a:pt x="14794" y="6861"/>
                </a:lnTo>
                <a:lnTo>
                  <a:pt x="15140" y="6861"/>
                </a:lnTo>
                <a:lnTo>
                  <a:pt x="15317" y="6715"/>
                </a:lnTo>
                <a:lnTo>
                  <a:pt x="15490" y="6649"/>
                </a:lnTo>
                <a:lnTo>
                  <a:pt x="15663" y="6649"/>
                </a:lnTo>
                <a:lnTo>
                  <a:pt x="15841" y="6715"/>
                </a:lnTo>
                <a:lnTo>
                  <a:pt x="15927" y="7080"/>
                </a:lnTo>
                <a:lnTo>
                  <a:pt x="15971" y="7366"/>
                </a:lnTo>
                <a:lnTo>
                  <a:pt x="15971" y="7658"/>
                </a:lnTo>
                <a:lnTo>
                  <a:pt x="15927" y="7944"/>
                </a:lnTo>
                <a:lnTo>
                  <a:pt x="16057" y="8236"/>
                </a:lnTo>
                <a:lnTo>
                  <a:pt x="16187" y="8522"/>
                </a:lnTo>
                <a:lnTo>
                  <a:pt x="16187" y="9173"/>
                </a:lnTo>
                <a:lnTo>
                  <a:pt x="16235" y="9465"/>
                </a:lnTo>
                <a:lnTo>
                  <a:pt x="16235" y="9751"/>
                </a:lnTo>
                <a:lnTo>
                  <a:pt x="16014" y="9897"/>
                </a:lnTo>
                <a:lnTo>
                  <a:pt x="15754" y="9970"/>
                </a:lnTo>
                <a:lnTo>
                  <a:pt x="15620" y="10255"/>
                </a:lnTo>
                <a:lnTo>
                  <a:pt x="15620" y="10548"/>
                </a:lnTo>
                <a:lnTo>
                  <a:pt x="15663" y="10833"/>
                </a:lnTo>
                <a:lnTo>
                  <a:pt x="15841" y="11052"/>
                </a:lnTo>
                <a:lnTo>
                  <a:pt x="16014" y="11199"/>
                </a:lnTo>
                <a:lnTo>
                  <a:pt x="16187" y="11125"/>
                </a:lnTo>
                <a:lnTo>
                  <a:pt x="16364" y="10979"/>
                </a:lnTo>
                <a:lnTo>
                  <a:pt x="16537" y="11052"/>
                </a:lnTo>
                <a:lnTo>
                  <a:pt x="16624" y="11345"/>
                </a:lnTo>
                <a:lnTo>
                  <a:pt x="16667" y="11630"/>
                </a:lnTo>
                <a:lnTo>
                  <a:pt x="16537" y="11923"/>
                </a:lnTo>
                <a:lnTo>
                  <a:pt x="16537" y="12208"/>
                </a:lnTo>
                <a:lnTo>
                  <a:pt x="16581" y="12567"/>
                </a:lnTo>
                <a:lnTo>
                  <a:pt x="16758" y="12640"/>
                </a:lnTo>
                <a:lnTo>
                  <a:pt x="16845" y="12932"/>
                </a:lnTo>
                <a:lnTo>
                  <a:pt x="17061" y="13078"/>
                </a:lnTo>
                <a:lnTo>
                  <a:pt x="17282" y="13078"/>
                </a:lnTo>
                <a:lnTo>
                  <a:pt x="17498" y="13005"/>
                </a:lnTo>
                <a:lnTo>
                  <a:pt x="17849" y="13005"/>
                </a:lnTo>
                <a:lnTo>
                  <a:pt x="17892" y="12713"/>
                </a:lnTo>
                <a:lnTo>
                  <a:pt x="17892" y="12427"/>
                </a:lnTo>
                <a:lnTo>
                  <a:pt x="18065" y="12135"/>
                </a:lnTo>
                <a:lnTo>
                  <a:pt x="18065" y="11849"/>
                </a:lnTo>
                <a:lnTo>
                  <a:pt x="18238" y="11630"/>
                </a:lnTo>
                <a:lnTo>
                  <a:pt x="18415" y="11411"/>
                </a:lnTo>
                <a:lnTo>
                  <a:pt x="18415" y="10833"/>
                </a:lnTo>
                <a:lnTo>
                  <a:pt x="18502" y="10548"/>
                </a:lnTo>
                <a:lnTo>
                  <a:pt x="18675" y="10401"/>
                </a:lnTo>
                <a:lnTo>
                  <a:pt x="18809" y="10767"/>
                </a:lnTo>
                <a:lnTo>
                  <a:pt x="18982" y="10979"/>
                </a:lnTo>
                <a:lnTo>
                  <a:pt x="19155" y="10906"/>
                </a:lnTo>
                <a:lnTo>
                  <a:pt x="19333" y="10833"/>
                </a:lnTo>
                <a:lnTo>
                  <a:pt x="19506" y="10906"/>
                </a:lnTo>
                <a:lnTo>
                  <a:pt x="19679" y="11052"/>
                </a:lnTo>
                <a:lnTo>
                  <a:pt x="19856" y="10833"/>
                </a:lnTo>
                <a:lnTo>
                  <a:pt x="19856" y="10548"/>
                </a:lnTo>
                <a:lnTo>
                  <a:pt x="19900" y="10255"/>
                </a:lnTo>
                <a:lnTo>
                  <a:pt x="20073" y="10116"/>
                </a:lnTo>
                <a:lnTo>
                  <a:pt x="20246" y="10116"/>
                </a:lnTo>
                <a:lnTo>
                  <a:pt x="20337" y="9824"/>
                </a:lnTo>
                <a:lnTo>
                  <a:pt x="20337" y="9538"/>
                </a:lnTo>
                <a:lnTo>
                  <a:pt x="20423" y="9246"/>
                </a:lnTo>
                <a:lnTo>
                  <a:pt x="20596" y="9033"/>
                </a:lnTo>
                <a:lnTo>
                  <a:pt x="20769" y="8960"/>
                </a:lnTo>
                <a:lnTo>
                  <a:pt x="20947" y="8960"/>
                </a:lnTo>
                <a:lnTo>
                  <a:pt x="21120" y="8741"/>
                </a:lnTo>
                <a:lnTo>
                  <a:pt x="21293" y="8668"/>
                </a:lnTo>
                <a:lnTo>
                  <a:pt x="21470" y="8668"/>
                </a:lnTo>
                <a:lnTo>
                  <a:pt x="21600" y="9033"/>
                </a:lnTo>
                <a:lnTo>
                  <a:pt x="21600" y="10189"/>
                </a:lnTo>
                <a:lnTo>
                  <a:pt x="21470" y="10475"/>
                </a:lnTo>
                <a:lnTo>
                  <a:pt x="21293" y="10401"/>
                </a:lnTo>
                <a:lnTo>
                  <a:pt x="21120" y="10255"/>
                </a:lnTo>
                <a:lnTo>
                  <a:pt x="20947" y="10328"/>
                </a:lnTo>
                <a:lnTo>
                  <a:pt x="20812" y="10621"/>
                </a:lnTo>
                <a:lnTo>
                  <a:pt x="20639" y="10833"/>
                </a:lnTo>
                <a:lnTo>
                  <a:pt x="20553" y="11125"/>
                </a:lnTo>
                <a:lnTo>
                  <a:pt x="20553" y="11411"/>
                </a:lnTo>
                <a:lnTo>
                  <a:pt x="20466" y="11703"/>
                </a:lnTo>
                <a:lnTo>
                  <a:pt x="20337" y="11989"/>
                </a:lnTo>
                <a:lnTo>
                  <a:pt x="20159" y="12281"/>
                </a:lnTo>
                <a:lnTo>
                  <a:pt x="20073" y="12567"/>
                </a:lnTo>
                <a:lnTo>
                  <a:pt x="20073" y="12859"/>
                </a:lnTo>
                <a:lnTo>
                  <a:pt x="19900" y="12859"/>
                </a:lnTo>
                <a:lnTo>
                  <a:pt x="19813" y="13218"/>
                </a:lnTo>
                <a:lnTo>
                  <a:pt x="19813" y="13796"/>
                </a:lnTo>
                <a:lnTo>
                  <a:pt x="19722" y="14088"/>
                </a:lnTo>
                <a:lnTo>
                  <a:pt x="19549" y="14161"/>
                </a:lnTo>
                <a:lnTo>
                  <a:pt x="19376" y="14161"/>
                </a:lnTo>
                <a:lnTo>
                  <a:pt x="19199" y="14234"/>
                </a:lnTo>
                <a:lnTo>
                  <a:pt x="19112" y="14520"/>
                </a:lnTo>
                <a:lnTo>
                  <a:pt x="18939" y="14739"/>
                </a:lnTo>
                <a:lnTo>
                  <a:pt x="18939" y="15390"/>
                </a:lnTo>
                <a:lnTo>
                  <a:pt x="18809" y="15675"/>
                </a:lnTo>
                <a:lnTo>
                  <a:pt x="18632" y="16041"/>
                </a:lnTo>
                <a:lnTo>
                  <a:pt x="18632" y="16399"/>
                </a:lnTo>
                <a:lnTo>
                  <a:pt x="18459" y="16545"/>
                </a:lnTo>
                <a:lnTo>
                  <a:pt x="17935" y="16545"/>
                </a:lnTo>
                <a:lnTo>
                  <a:pt x="17762" y="16618"/>
                </a:lnTo>
                <a:lnTo>
                  <a:pt x="17585" y="16685"/>
                </a:lnTo>
                <a:lnTo>
                  <a:pt x="17412" y="16545"/>
                </a:lnTo>
                <a:lnTo>
                  <a:pt x="17238" y="16326"/>
                </a:lnTo>
                <a:lnTo>
                  <a:pt x="16888" y="16326"/>
                </a:lnTo>
                <a:lnTo>
                  <a:pt x="16667" y="16472"/>
                </a:lnTo>
                <a:lnTo>
                  <a:pt x="16321" y="16326"/>
                </a:lnTo>
                <a:lnTo>
                  <a:pt x="16187" y="16904"/>
                </a:lnTo>
                <a:lnTo>
                  <a:pt x="16014" y="17123"/>
                </a:lnTo>
                <a:lnTo>
                  <a:pt x="15841" y="17123"/>
                </a:lnTo>
                <a:lnTo>
                  <a:pt x="15798" y="16831"/>
                </a:lnTo>
                <a:lnTo>
                  <a:pt x="15841" y="16545"/>
                </a:lnTo>
                <a:lnTo>
                  <a:pt x="15841" y="15968"/>
                </a:lnTo>
                <a:lnTo>
                  <a:pt x="15447" y="15675"/>
                </a:lnTo>
                <a:lnTo>
                  <a:pt x="15404" y="15390"/>
                </a:lnTo>
                <a:lnTo>
                  <a:pt x="15447" y="15097"/>
                </a:lnTo>
                <a:lnTo>
                  <a:pt x="15534" y="14812"/>
                </a:lnTo>
                <a:lnTo>
                  <a:pt x="15577" y="14446"/>
                </a:lnTo>
                <a:lnTo>
                  <a:pt x="15577" y="14088"/>
                </a:lnTo>
                <a:lnTo>
                  <a:pt x="15534" y="13796"/>
                </a:lnTo>
                <a:lnTo>
                  <a:pt x="15490" y="13437"/>
                </a:lnTo>
                <a:lnTo>
                  <a:pt x="15490" y="13145"/>
                </a:lnTo>
                <a:lnTo>
                  <a:pt x="15361" y="12859"/>
                </a:lnTo>
                <a:lnTo>
                  <a:pt x="15274" y="12567"/>
                </a:lnTo>
                <a:lnTo>
                  <a:pt x="15361" y="12281"/>
                </a:lnTo>
                <a:lnTo>
                  <a:pt x="15447" y="11989"/>
                </a:lnTo>
                <a:lnTo>
                  <a:pt x="15490" y="11703"/>
                </a:lnTo>
                <a:lnTo>
                  <a:pt x="15447" y="11125"/>
                </a:lnTo>
                <a:lnTo>
                  <a:pt x="15447" y="10833"/>
                </a:lnTo>
                <a:lnTo>
                  <a:pt x="15404" y="10475"/>
                </a:lnTo>
                <a:lnTo>
                  <a:pt x="15231" y="10255"/>
                </a:lnTo>
                <a:lnTo>
                  <a:pt x="15010" y="10401"/>
                </a:lnTo>
                <a:lnTo>
                  <a:pt x="14837" y="10548"/>
                </a:lnTo>
                <a:lnTo>
                  <a:pt x="14664" y="10548"/>
                </a:lnTo>
                <a:lnTo>
                  <a:pt x="14487" y="10401"/>
                </a:lnTo>
                <a:lnTo>
                  <a:pt x="14313" y="10255"/>
                </a:lnTo>
                <a:lnTo>
                  <a:pt x="14136" y="10475"/>
                </a:lnTo>
                <a:lnTo>
                  <a:pt x="14006" y="10767"/>
                </a:lnTo>
                <a:lnTo>
                  <a:pt x="13833" y="10833"/>
                </a:lnTo>
                <a:lnTo>
                  <a:pt x="13612" y="10694"/>
                </a:lnTo>
                <a:lnTo>
                  <a:pt x="13439" y="10621"/>
                </a:lnTo>
                <a:lnTo>
                  <a:pt x="13266" y="10906"/>
                </a:lnTo>
                <a:lnTo>
                  <a:pt x="13180" y="11199"/>
                </a:lnTo>
                <a:lnTo>
                  <a:pt x="13089" y="11484"/>
                </a:lnTo>
                <a:lnTo>
                  <a:pt x="13002" y="11776"/>
                </a:lnTo>
                <a:lnTo>
                  <a:pt x="12959" y="12062"/>
                </a:lnTo>
                <a:lnTo>
                  <a:pt x="12565" y="12062"/>
                </a:lnTo>
                <a:lnTo>
                  <a:pt x="12522" y="11776"/>
                </a:lnTo>
                <a:lnTo>
                  <a:pt x="12565" y="11484"/>
                </a:lnTo>
                <a:lnTo>
                  <a:pt x="12565" y="11199"/>
                </a:lnTo>
                <a:lnTo>
                  <a:pt x="12219" y="11052"/>
                </a:lnTo>
                <a:lnTo>
                  <a:pt x="12176" y="10694"/>
                </a:lnTo>
                <a:lnTo>
                  <a:pt x="12219" y="10401"/>
                </a:lnTo>
                <a:lnTo>
                  <a:pt x="12219" y="9751"/>
                </a:lnTo>
                <a:lnTo>
                  <a:pt x="12262" y="9465"/>
                </a:lnTo>
                <a:lnTo>
                  <a:pt x="12262" y="9173"/>
                </a:lnTo>
                <a:lnTo>
                  <a:pt x="12089" y="9033"/>
                </a:lnTo>
                <a:lnTo>
                  <a:pt x="11912" y="8887"/>
                </a:lnTo>
                <a:lnTo>
                  <a:pt x="11518" y="8887"/>
                </a:lnTo>
                <a:lnTo>
                  <a:pt x="11345" y="8668"/>
                </a:lnTo>
                <a:lnTo>
                  <a:pt x="11172" y="8595"/>
                </a:lnTo>
                <a:lnTo>
                  <a:pt x="10908" y="8595"/>
                </a:lnTo>
                <a:lnTo>
                  <a:pt x="10778" y="8887"/>
                </a:lnTo>
                <a:lnTo>
                  <a:pt x="10605" y="9173"/>
                </a:lnTo>
                <a:lnTo>
                  <a:pt x="10605" y="9751"/>
                </a:lnTo>
                <a:lnTo>
                  <a:pt x="10428" y="10043"/>
                </a:lnTo>
                <a:lnTo>
                  <a:pt x="10385" y="10328"/>
                </a:lnTo>
                <a:lnTo>
                  <a:pt x="10212" y="10401"/>
                </a:lnTo>
                <a:lnTo>
                  <a:pt x="10038" y="10328"/>
                </a:lnTo>
                <a:lnTo>
                  <a:pt x="9861" y="10475"/>
                </a:lnTo>
                <a:lnTo>
                  <a:pt x="9688" y="10621"/>
                </a:lnTo>
                <a:lnTo>
                  <a:pt x="9645" y="10979"/>
                </a:lnTo>
                <a:lnTo>
                  <a:pt x="9688" y="11272"/>
                </a:lnTo>
                <a:lnTo>
                  <a:pt x="9688" y="11557"/>
                </a:lnTo>
                <a:lnTo>
                  <a:pt x="9601" y="11849"/>
                </a:lnTo>
                <a:lnTo>
                  <a:pt x="9467" y="12135"/>
                </a:lnTo>
                <a:lnTo>
                  <a:pt x="9424" y="12427"/>
                </a:lnTo>
                <a:lnTo>
                  <a:pt x="9381" y="12713"/>
                </a:lnTo>
                <a:lnTo>
                  <a:pt x="9381" y="13005"/>
                </a:lnTo>
                <a:lnTo>
                  <a:pt x="9338" y="13291"/>
                </a:lnTo>
                <a:lnTo>
                  <a:pt x="9208" y="13583"/>
                </a:lnTo>
                <a:lnTo>
                  <a:pt x="9035" y="13869"/>
                </a:lnTo>
                <a:lnTo>
                  <a:pt x="8857" y="13869"/>
                </a:lnTo>
                <a:lnTo>
                  <a:pt x="8684" y="13796"/>
                </a:lnTo>
                <a:lnTo>
                  <a:pt x="8511" y="13942"/>
                </a:lnTo>
                <a:lnTo>
                  <a:pt x="8334" y="14234"/>
                </a:lnTo>
                <a:lnTo>
                  <a:pt x="8204" y="14593"/>
                </a:lnTo>
                <a:lnTo>
                  <a:pt x="8204" y="15463"/>
                </a:lnTo>
                <a:lnTo>
                  <a:pt x="8161" y="15748"/>
                </a:lnTo>
                <a:lnTo>
                  <a:pt x="8290" y="16041"/>
                </a:lnTo>
                <a:lnTo>
                  <a:pt x="8463" y="16253"/>
                </a:lnTo>
                <a:lnTo>
                  <a:pt x="8511" y="16545"/>
                </a:lnTo>
                <a:lnTo>
                  <a:pt x="8420" y="16831"/>
                </a:lnTo>
                <a:lnTo>
                  <a:pt x="8334" y="17196"/>
                </a:lnTo>
                <a:lnTo>
                  <a:pt x="8117" y="17336"/>
                </a:lnTo>
                <a:lnTo>
                  <a:pt x="7940" y="17336"/>
                </a:lnTo>
                <a:lnTo>
                  <a:pt x="7767" y="17555"/>
                </a:lnTo>
                <a:lnTo>
                  <a:pt x="7416" y="17555"/>
                </a:lnTo>
                <a:lnTo>
                  <a:pt x="7243" y="17409"/>
                </a:lnTo>
                <a:lnTo>
                  <a:pt x="7070" y="17409"/>
                </a:lnTo>
                <a:lnTo>
                  <a:pt x="6893" y="17555"/>
                </a:lnTo>
                <a:lnTo>
                  <a:pt x="6720" y="17196"/>
                </a:lnTo>
                <a:lnTo>
                  <a:pt x="6676" y="16904"/>
                </a:lnTo>
                <a:lnTo>
                  <a:pt x="6460" y="16904"/>
                </a:lnTo>
                <a:lnTo>
                  <a:pt x="6369" y="16618"/>
                </a:lnTo>
                <a:lnTo>
                  <a:pt x="6023" y="16180"/>
                </a:lnTo>
                <a:lnTo>
                  <a:pt x="5846" y="16180"/>
                </a:lnTo>
                <a:lnTo>
                  <a:pt x="5673" y="16107"/>
                </a:lnTo>
                <a:lnTo>
                  <a:pt x="5500" y="16041"/>
                </a:lnTo>
                <a:lnTo>
                  <a:pt x="5279" y="16326"/>
                </a:lnTo>
                <a:lnTo>
                  <a:pt x="5365" y="16041"/>
                </a:lnTo>
              </a:path>
            </a:pathLst>
          </a:custGeom>
          <a:solidFill>
            <a:srgbClr val="585858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42" name="Freeform 9"/>
          <p:cNvSpPr/>
          <p:nvPr/>
        </p:nvSpPr>
        <p:spPr>
          <a:xfrm>
            <a:off x="839787" y="817562"/>
            <a:ext cx="1065214" cy="958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4" y="0"/>
                </a:moveTo>
                <a:lnTo>
                  <a:pt x="4957" y="1574"/>
                </a:lnTo>
                <a:lnTo>
                  <a:pt x="5408" y="2611"/>
                </a:lnTo>
                <a:lnTo>
                  <a:pt x="5408" y="4685"/>
                </a:lnTo>
                <a:lnTo>
                  <a:pt x="5601" y="5722"/>
                </a:lnTo>
                <a:lnTo>
                  <a:pt x="5827" y="6759"/>
                </a:lnTo>
                <a:lnTo>
                  <a:pt x="6470" y="8082"/>
                </a:lnTo>
                <a:lnTo>
                  <a:pt x="6470" y="9370"/>
                </a:lnTo>
                <a:lnTo>
                  <a:pt x="6921" y="11444"/>
                </a:lnTo>
                <a:lnTo>
                  <a:pt x="7114" y="12481"/>
                </a:lnTo>
                <a:lnTo>
                  <a:pt x="7114" y="13804"/>
                </a:lnTo>
                <a:lnTo>
                  <a:pt x="7339" y="14841"/>
                </a:lnTo>
                <a:lnTo>
                  <a:pt x="7339" y="15878"/>
                </a:lnTo>
                <a:lnTo>
                  <a:pt x="7114" y="16915"/>
                </a:lnTo>
                <a:lnTo>
                  <a:pt x="7339" y="17952"/>
                </a:lnTo>
                <a:lnTo>
                  <a:pt x="6470" y="18739"/>
                </a:lnTo>
                <a:lnTo>
                  <a:pt x="5601" y="17702"/>
                </a:lnTo>
                <a:lnTo>
                  <a:pt x="5183" y="16665"/>
                </a:lnTo>
                <a:lnTo>
                  <a:pt x="4314" y="15628"/>
                </a:lnTo>
                <a:lnTo>
                  <a:pt x="2607" y="15628"/>
                </a:lnTo>
                <a:lnTo>
                  <a:pt x="1738" y="15091"/>
                </a:lnTo>
                <a:lnTo>
                  <a:pt x="869" y="14591"/>
                </a:lnTo>
                <a:lnTo>
                  <a:pt x="0" y="14591"/>
                </a:lnTo>
                <a:lnTo>
                  <a:pt x="869" y="15091"/>
                </a:lnTo>
                <a:lnTo>
                  <a:pt x="1738" y="16128"/>
                </a:lnTo>
                <a:lnTo>
                  <a:pt x="2607" y="16128"/>
                </a:lnTo>
                <a:lnTo>
                  <a:pt x="3444" y="16379"/>
                </a:lnTo>
                <a:lnTo>
                  <a:pt x="4314" y="16379"/>
                </a:lnTo>
                <a:lnTo>
                  <a:pt x="4764" y="17452"/>
                </a:lnTo>
                <a:lnTo>
                  <a:pt x="5408" y="18489"/>
                </a:lnTo>
                <a:lnTo>
                  <a:pt x="5827" y="19526"/>
                </a:lnTo>
                <a:lnTo>
                  <a:pt x="6696" y="19526"/>
                </a:lnTo>
                <a:lnTo>
                  <a:pt x="7565" y="18989"/>
                </a:lnTo>
                <a:lnTo>
                  <a:pt x="8434" y="18739"/>
                </a:lnTo>
                <a:lnTo>
                  <a:pt x="9303" y="19526"/>
                </a:lnTo>
                <a:lnTo>
                  <a:pt x="10140" y="20026"/>
                </a:lnTo>
                <a:lnTo>
                  <a:pt x="11009" y="20813"/>
                </a:lnTo>
                <a:lnTo>
                  <a:pt x="11878" y="21350"/>
                </a:lnTo>
                <a:lnTo>
                  <a:pt x="13810" y="21350"/>
                </a:lnTo>
                <a:lnTo>
                  <a:pt x="15548" y="21600"/>
                </a:lnTo>
                <a:lnTo>
                  <a:pt x="16417" y="21600"/>
                </a:lnTo>
                <a:lnTo>
                  <a:pt x="17512" y="21064"/>
                </a:lnTo>
                <a:lnTo>
                  <a:pt x="18349" y="21064"/>
                </a:lnTo>
                <a:lnTo>
                  <a:pt x="19443" y="20813"/>
                </a:lnTo>
                <a:lnTo>
                  <a:pt x="20506" y="20563"/>
                </a:lnTo>
                <a:lnTo>
                  <a:pt x="21600" y="20313"/>
                </a:lnTo>
                <a:lnTo>
                  <a:pt x="19443" y="20313"/>
                </a:lnTo>
                <a:lnTo>
                  <a:pt x="18156" y="20563"/>
                </a:lnTo>
                <a:lnTo>
                  <a:pt x="12973" y="20563"/>
                </a:lnTo>
                <a:lnTo>
                  <a:pt x="12104" y="20313"/>
                </a:lnTo>
                <a:lnTo>
                  <a:pt x="10365" y="18739"/>
                </a:lnTo>
                <a:lnTo>
                  <a:pt x="9496" y="18739"/>
                </a:lnTo>
                <a:lnTo>
                  <a:pt x="8627" y="18203"/>
                </a:lnTo>
                <a:lnTo>
                  <a:pt x="7983" y="17166"/>
                </a:lnTo>
                <a:lnTo>
                  <a:pt x="8209" y="16128"/>
                </a:lnTo>
                <a:lnTo>
                  <a:pt x="8209" y="13017"/>
                </a:lnTo>
                <a:lnTo>
                  <a:pt x="7983" y="11694"/>
                </a:lnTo>
                <a:lnTo>
                  <a:pt x="7983" y="10657"/>
                </a:lnTo>
                <a:lnTo>
                  <a:pt x="7790" y="9620"/>
                </a:lnTo>
                <a:lnTo>
                  <a:pt x="7339" y="8583"/>
                </a:lnTo>
                <a:lnTo>
                  <a:pt x="7339" y="7546"/>
                </a:lnTo>
                <a:lnTo>
                  <a:pt x="7114" y="6258"/>
                </a:lnTo>
                <a:lnTo>
                  <a:pt x="6470" y="5221"/>
                </a:lnTo>
                <a:lnTo>
                  <a:pt x="5183" y="4935"/>
                </a:lnTo>
                <a:lnTo>
                  <a:pt x="4539" y="3898"/>
                </a:lnTo>
                <a:lnTo>
                  <a:pt x="5183" y="2861"/>
                </a:lnTo>
                <a:lnTo>
                  <a:pt x="5183" y="1824"/>
                </a:lnTo>
                <a:lnTo>
                  <a:pt x="4539" y="787"/>
                </a:lnTo>
                <a:lnTo>
                  <a:pt x="4314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43" name="Freeform 10"/>
          <p:cNvSpPr/>
          <p:nvPr/>
        </p:nvSpPr>
        <p:spPr>
          <a:xfrm>
            <a:off x="796924" y="600074"/>
            <a:ext cx="1801814" cy="403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6" y="0"/>
                </a:moveTo>
                <a:lnTo>
                  <a:pt x="21219" y="247"/>
                </a:lnTo>
                <a:lnTo>
                  <a:pt x="21467" y="493"/>
                </a:lnTo>
                <a:lnTo>
                  <a:pt x="21353" y="740"/>
                </a:lnTo>
                <a:lnTo>
                  <a:pt x="21086" y="987"/>
                </a:lnTo>
                <a:lnTo>
                  <a:pt x="20839" y="1234"/>
                </a:lnTo>
                <a:lnTo>
                  <a:pt x="20706" y="1540"/>
                </a:lnTo>
                <a:lnTo>
                  <a:pt x="20839" y="1787"/>
                </a:lnTo>
                <a:lnTo>
                  <a:pt x="20572" y="2033"/>
                </a:lnTo>
                <a:lnTo>
                  <a:pt x="20059" y="2220"/>
                </a:lnTo>
                <a:lnTo>
                  <a:pt x="20059" y="2714"/>
                </a:lnTo>
                <a:lnTo>
                  <a:pt x="19297" y="2714"/>
                </a:lnTo>
                <a:lnTo>
                  <a:pt x="19430" y="2961"/>
                </a:lnTo>
                <a:lnTo>
                  <a:pt x="19430" y="3207"/>
                </a:lnTo>
                <a:lnTo>
                  <a:pt x="19678" y="3454"/>
                </a:lnTo>
                <a:lnTo>
                  <a:pt x="19944" y="3701"/>
                </a:lnTo>
                <a:lnTo>
                  <a:pt x="20325" y="3947"/>
                </a:lnTo>
                <a:lnTo>
                  <a:pt x="20458" y="4194"/>
                </a:lnTo>
                <a:lnTo>
                  <a:pt x="20458" y="4688"/>
                </a:lnTo>
                <a:lnTo>
                  <a:pt x="20059" y="4934"/>
                </a:lnTo>
                <a:lnTo>
                  <a:pt x="20059" y="5428"/>
                </a:lnTo>
                <a:lnTo>
                  <a:pt x="19944" y="5674"/>
                </a:lnTo>
                <a:lnTo>
                  <a:pt x="19944" y="5921"/>
                </a:lnTo>
                <a:lnTo>
                  <a:pt x="19811" y="6168"/>
                </a:lnTo>
                <a:lnTo>
                  <a:pt x="19564" y="6414"/>
                </a:lnTo>
                <a:lnTo>
                  <a:pt x="19430" y="6661"/>
                </a:lnTo>
                <a:lnTo>
                  <a:pt x="18669" y="6848"/>
                </a:lnTo>
                <a:lnTo>
                  <a:pt x="18155" y="7095"/>
                </a:lnTo>
                <a:lnTo>
                  <a:pt x="17889" y="7588"/>
                </a:lnTo>
                <a:lnTo>
                  <a:pt x="17642" y="7835"/>
                </a:lnTo>
                <a:lnTo>
                  <a:pt x="17375" y="8329"/>
                </a:lnTo>
                <a:lnTo>
                  <a:pt x="17261" y="8575"/>
                </a:lnTo>
                <a:lnTo>
                  <a:pt x="16747" y="8822"/>
                </a:lnTo>
                <a:lnTo>
                  <a:pt x="16614" y="9069"/>
                </a:lnTo>
                <a:lnTo>
                  <a:pt x="16367" y="9384"/>
                </a:lnTo>
                <a:lnTo>
                  <a:pt x="16233" y="9630"/>
                </a:lnTo>
                <a:lnTo>
                  <a:pt x="15967" y="9877"/>
                </a:lnTo>
                <a:lnTo>
                  <a:pt x="15472" y="10370"/>
                </a:lnTo>
                <a:lnTo>
                  <a:pt x="15072" y="10617"/>
                </a:lnTo>
                <a:lnTo>
                  <a:pt x="14692" y="10864"/>
                </a:lnTo>
                <a:lnTo>
                  <a:pt x="14178" y="11051"/>
                </a:lnTo>
                <a:lnTo>
                  <a:pt x="13683" y="11170"/>
                </a:lnTo>
                <a:lnTo>
                  <a:pt x="13169" y="11230"/>
                </a:lnTo>
                <a:lnTo>
                  <a:pt x="12656" y="11298"/>
                </a:lnTo>
                <a:lnTo>
                  <a:pt x="12142" y="11298"/>
                </a:lnTo>
                <a:lnTo>
                  <a:pt x="11628" y="11230"/>
                </a:lnTo>
                <a:lnTo>
                  <a:pt x="8564" y="11230"/>
                </a:lnTo>
                <a:lnTo>
                  <a:pt x="8050" y="11476"/>
                </a:lnTo>
                <a:lnTo>
                  <a:pt x="7536" y="11604"/>
                </a:lnTo>
                <a:lnTo>
                  <a:pt x="6014" y="10617"/>
                </a:lnTo>
                <a:lnTo>
                  <a:pt x="5500" y="10489"/>
                </a:lnTo>
                <a:lnTo>
                  <a:pt x="4986" y="10370"/>
                </a:lnTo>
                <a:lnTo>
                  <a:pt x="4472" y="10124"/>
                </a:lnTo>
                <a:lnTo>
                  <a:pt x="3958" y="9996"/>
                </a:lnTo>
                <a:lnTo>
                  <a:pt x="3445" y="9937"/>
                </a:lnTo>
                <a:lnTo>
                  <a:pt x="2931" y="9937"/>
                </a:lnTo>
                <a:lnTo>
                  <a:pt x="2436" y="9996"/>
                </a:lnTo>
                <a:lnTo>
                  <a:pt x="1408" y="9996"/>
                </a:lnTo>
                <a:lnTo>
                  <a:pt x="761" y="9937"/>
                </a:lnTo>
                <a:lnTo>
                  <a:pt x="247" y="9877"/>
                </a:lnTo>
                <a:lnTo>
                  <a:pt x="761" y="10056"/>
                </a:lnTo>
                <a:lnTo>
                  <a:pt x="1408" y="10183"/>
                </a:lnTo>
                <a:lnTo>
                  <a:pt x="1922" y="10183"/>
                </a:lnTo>
                <a:lnTo>
                  <a:pt x="2036" y="10430"/>
                </a:lnTo>
                <a:lnTo>
                  <a:pt x="2683" y="10549"/>
                </a:lnTo>
                <a:lnTo>
                  <a:pt x="3711" y="10804"/>
                </a:lnTo>
                <a:lnTo>
                  <a:pt x="4225" y="11051"/>
                </a:lnTo>
                <a:lnTo>
                  <a:pt x="4472" y="11298"/>
                </a:lnTo>
                <a:lnTo>
                  <a:pt x="5119" y="11476"/>
                </a:lnTo>
                <a:lnTo>
                  <a:pt x="5633" y="11476"/>
                </a:lnTo>
                <a:lnTo>
                  <a:pt x="6128" y="11604"/>
                </a:lnTo>
                <a:lnTo>
                  <a:pt x="6642" y="11791"/>
                </a:lnTo>
                <a:lnTo>
                  <a:pt x="7022" y="12038"/>
                </a:lnTo>
                <a:lnTo>
                  <a:pt x="7156" y="12285"/>
                </a:lnTo>
                <a:lnTo>
                  <a:pt x="7022" y="12531"/>
                </a:lnTo>
                <a:lnTo>
                  <a:pt x="6775" y="13025"/>
                </a:lnTo>
                <a:lnTo>
                  <a:pt x="6775" y="14131"/>
                </a:lnTo>
                <a:lnTo>
                  <a:pt x="6642" y="14377"/>
                </a:lnTo>
                <a:lnTo>
                  <a:pt x="6128" y="14624"/>
                </a:lnTo>
                <a:lnTo>
                  <a:pt x="5881" y="14871"/>
                </a:lnTo>
                <a:lnTo>
                  <a:pt x="5881" y="15186"/>
                </a:lnTo>
                <a:lnTo>
                  <a:pt x="5633" y="15492"/>
                </a:lnTo>
                <a:lnTo>
                  <a:pt x="5233" y="15798"/>
                </a:lnTo>
                <a:lnTo>
                  <a:pt x="4986" y="16045"/>
                </a:lnTo>
                <a:lnTo>
                  <a:pt x="4853" y="16291"/>
                </a:lnTo>
                <a:lnTo>
                  <a:pt x="4472" y="16598"/>
                </a:lnTo>
                <a:lnTo>
                  <a:pt x="4092" y="16912"/>
                </a:lnTo>
                <a:lnTo>
                  <a:pt x="3711" y="17219"/>
                </a:lnTo>
                <a:lnTo>
                  <a:pt x="3330" y="17465"/>
                </a:lnTo>
                <a:lnTo>
                  <a:pt x="3064" y="17959"/>
                </a:lnTo>
                <a:lnTo>
                  <a:pt x="2931" y="18265"/>
                </a:lnTo>
                <a:lnTo>
                  <a:pt x="2817" y="18580"/>
                </a:lnTo>
                <a:lnTo>
                  <a:pt x="2550" y="18827"/>
                </a:lnTo>
                <a:lnTo>
                  <a:pt x="2303" y="19073"/>
                </a:lnTo>
                <a:lnTo>
                  <a:pt x="2036" y="19320"/>
                </a:lnTo>
                <a:lnTo>
                  <a:pt x="1275" y="19813"/>
                </a:lnTo>
                <a:lnTo>
                  <a:pt x="1142" y="20060"/>
                </a:lnTo>
                <a:lnTo>
                  <a:pt x="894" y="20307"/>
                </a:lnTo>
                <a:lnTo>
                  <a:pt x="761" y="20554"/>
                </a:lnTo>
                <a:lnTo>
                  <a:pt x="514" y="20860"/>
                </a:lnTo>
                <a:lnTo>
                  <a:pt x="247" y="21353"/>
                </a:lnTo>
                <a:lnTo>
                  <a:pt x="0" y="21600"/>
                </a:lnTo>
                <a:lnTo>
                  <a:pt x="381" y="21353"/>
                </a:lnTo>
                <a:lnTo>
                  <a:pt x="647" y="21107"/>
                </a:lnTo>
                <a:lnTo>
                  <a:pt x="1028" y="20800"/>
                </a:lnTo>
                <a:lnTo>
                  <a:pt x="1275" y="20554"/>
                </a:lnTo>
                <a:lnTo>
                  <a:pt x="1541" y="20307"/>
                </a:lnTo>
                <a:lnTo>
                  <a:pt x="2036" y="19813"/>
                </a:lnTo>
                <a:lnTo>
                  <a:pt x="2436" y="19567"/>
                </a:lnTo>
                <a:lnTo>
                  <a:pt x="3197" y="19073"/>
                </a:lnTo>
                <a:lnTo>
                  <a:pt x="3330" y="18827"/>
                </a:lnTo>
                <a:lnTo>
                  <a:pt x="3578" y="18512"/>
                </a:lnTo>
                <a:lnTo>
                  <a:pt x="3825" y="18265"/>
                </a:lnTo>
                <a:lnTo>
                  <a:pt x="4092" y="18018"/>
                </a:lnTo>
                <a:lnTo>
                  <a:pt x="4225" y="17525"/>
                </a:lnTo>
                <a:lnTo>
                  <a:pt x="4472" y="17278"/>
                </a:lnTo>
                <a:lnTo>
                  <a:pt x="4605" y="17032"/>
                </a:lnTo>
                <a:lnTo>
                  <a:pt x="5119" y="16785"/>
                </a:lnTo>
                <a:lnTo>
                  <a:pt x="5633" y="16598"/>
                </a:lnTo>
                <a:lnTo>
                  <a:pt x="5881" y="16351"/>
                </a:lnTo>
                <a:lnTo>
                  <a:pt x="6014" y="16045"/>
                </a:lnTo>
                <a:lnTo>
                  <a:pt x="6261" y="15798"/>
                </a:lnTo>
                <a:lnTo>
                  <a:pt x="6775" y="15551"/>
                </a:lnTo>
                <a:lnTo>
                  <a:pt x="7289" y="15245"/>
                </a:lnTo>
                <a:lnTo>
                  <a:pt x="7669" y="14998"/>
                </a:lnTo>
                <a:lnTo>
                  <a:pt x="7917" y="14752"/>
                </a:lnTo>
                <a:lnTo>
                  <a:pt x="8050" y="14505"/>
                </a:lnTo>
                <a:lnTo>
                  <a:pt x="8183" y="14190"/>
                </a:lnTo>
                <a:lnTo>
                  <a:pt x="8183" y="13697"/>
                </a:lnTo>
                <a:lnTo>
                  <a:pt x="8050" y="13450"/>
                </a:lnTo>
                <a:lnTo>
                  <a:pt x="8050" y="12710"/>
                </a:lnTo>
                <a:lnTo>
                  <a:pt x="8431" y="12463"/>
                </a:lnTo>
                <a:lnTo>
                  <a:pt x="8944" y="12404"/>
                </a:lnTo>
                <a:lnTo>
                  <a:pt x="9458" y="12285"/>
                </a:lnTo>
                <a:lnTo>
                  <a:pt x="9972" y="12216"/>
                </a:lnTo>
                <a:lnTo>
                  <a:pt x="11114" y="12157"/>
                </a:lnTo>
                <a:lnTo>
                  <a:pt x="11761" y="12038"/>
                </a:lnTo>
                <a:lnTo>
                  <a:pt x="12389" y="11970"/>
                </a:lnTo>
                <a:lnTo>
                  <a:pt x="12903" y="11851"/>
                </a:lnTo>
                <a:lnTo>
                  <a:pt x="13683" y="11851"/>
                </a:lnTo>
                <a:lnTo>
                  <a:pt x="14578" y="11723"/>
                </a:lnTo>
                <a:lnTo>
                  <a:pt x="15072" y="11604"/>
                </a:lnTo>
                <a:lnTo>
                  <a:pt x="15586" y="11476"/>
                </a:lnTo>
                <a:lnTo>
                  <a:pt x="16100" y="11230"/>
                </a:lnTo>
                <a:lnTo>
                  <a:pt x="16233" y="10923"/>
                </a:lnTo>
                <a:lnTo>
                  <a:pt x="16481" y="10677"/>
                </a:lnTo>
                <a:lnTo>
                  <a:pt x="16481" y="10302"/>
                </a:lnTo>
                <a:lnTo>
                  <a:pt x="16747" y="9877"/>
                </a:lnTo>
                <a:lnTo>
                  <a:pt x="16995" y="9384"/>
                </a:lnTo>
                <a:lnTo>
                  <a:pt x="17261" y="9137"/>
                </a:lnTo>
                <a:lnTo>
                  <a:pt x="18022" y="9009"/>
                </a:lnTo>
                <a:lnTo>
                  <a:pt x="18536" y="8822"/>
                </a:lnTo>
                <a:lnTo>
                  <a:pt x="19050" y="8575"/>
                </a:lnTo>
                <a:lnTo>
                  <a:pt x="19297" y="8329"/>
                </a:lnTo>
                <a:lnTo>
                  <a:pt x="19430" y="8082"/>
                </a:lnTo>
                <a:lnTo>
                  <a:pt x="19678" y="7776"/>
                </a:lnTo>
                <a:lnTo>
                  <a:pt x="19944" y="7282"/>
                </a:lnTo>
                <a:lnTo>
                  <a:pt x="20059" y="6976"/>
                </a:lnTo>
                <a:lnTo>
                  <a:pt x="20192" y="6729"/>
                </a:lnTo>
                <a:lnTo>
                  <a:pt x="20458" y="6483"/>
                </a:lnTo>
                <a:lnTo>
                  <a:pt x="20706" y="6236"/>
                </a:lnTo>
                <a:lnTo>
                  <a:pt x="20839" y="5989"/>
                </a:lnTo>
                <a:lnTo>
                  <a:pt x="21086" y="5742"/>
                </a:lnTo>
                <a:lnTo>
                  <a:pt x="21086" y="5496"/>
                </a:lnTo>
                <a:lnTo>
                  <a:pt x="21219" y="5249"/>
                </a:lnTo>
                <a:lnTo>
                  <a:pt x="21219" y="4688"/>
                </a:lnTo>
                <a:lnTo>
                  <a:pt x="21086" y="4441"/>
                </a:lnTo>
                <a:lnTo>
                  <a:pt x="21086" y="4194"/>
                </a:lnTo>
                <a:lnTo>
                  <a:pt x="20953" y="3947"/>
                </a:lnTo>
                <a:lnTo>
                  <a:pt x="20706" y="3701"/>
                </a:lnTo>
                <a:lnTo>
                  <a:pt x="20572" y="3454"/>
                </a:lnTo>
                <a:lnTo>
                  <a:pt x="20572" y="2467"/>
                </a:lnTo>
                <a:lnTo>
                  <a:pt x="20839" y="1974"/>
                </a:lnTo>
                <a:lnTo>
                  <a:pt x="21086" y="1727"/>
                </a:lnTo>
                <a:lnTo>
                  <a:pt x="21467" y="1421"/>
                </a:lnTo>
                <a:lnTo>
                  <a:pt x="21600" y="1174"/>
                </a:lnTo>
                <a:lnTo>
                  <a:pt x="21600" y="927"/>
                </a:lnTo>
                <a:lnTo>
                  <a:pt x="21467" y="681"/>
                </a:lnTo>
                <a:lnTo>
                  <a:pt x="21353" y="434"/>
                </a:lnTo>
              </a:path>
            </a:pathLst>
          </a:custGeom>
          <a:solidFill>
            <a:srgbClr val="6D6D6D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44" name="Freeform 13"/>
          <p:cNvSpPr/>
          <p:nvPr/>
        </p:nvSpPr>
        <p:spPr>
          <a:xfrm>
            <a:off x="858837" y="565149"/>
            <a:ext cx="7621589" cy="5494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9" y="0"/>
                </a:moveTo>
                <a:lnTo>
                  <a:pt x="589" y="275"/>
                </a:lnTo>
                <a:lnTo>
                  <a:pt x="774" y="474"/>
                </a:lnTo>
                <a:lnTo>
                  <a:pt x="954" y="680"/>
                </a:lnTo>
                <a:lnTo>
                  <a:pt x="1134" y="880"/>
                </a:lnTo>
                <a:lnTo>
                  <a:pt x="1224" y="1155"/>
                </a:lnTo>
                <a:lnTo>
                  <a:pt x="1408" y="1361"/>
                </a:lnTo>
                <a:lnTo>
                  <a:pt x="1588" y="1629"/>
                </a:lnTo>
                <a:lnTo>
                  <a:pt x="1768" y="1903"/>
                </a:lnTo>
                <a:lnTo>
                  <a:pt x="1953" y="2172"/>
                </a:lnTo>
                <a:lnTo>
                  <a:pt x="2133" y="2309"/>
                </a:lnTo>
                <a:lnTo>
                  <a:pt x="2313" y="2584"/>
                </a:lnTo>
                <a:lnTo>
                  <a:pt x="2497" y="2715"/>
                </a:lnTo>
                <a:lnTo>
                  <a:pt x="2677" y="2783"/>
                </a:lnTo>
                <a:lnTo>
                  <a:pt x="2861" y="2989"/>
                </a:lnTo>
                <a:lnTo>
                  <a:pt x="3041" y="3127"/>
                </a:lnTo>
                <a:lnTo>
                  <a:pt x="3176" y="3395"/>
                </a:lnTo>
                <a:lnTo>
                  <a:pt x="3356" y="3532"/>
                </a:lnTo>
                <a:lnTo>
                  <a:pt x="3541" y="3670"/>
                </a:lnTo>
                <a:lnTo>
                  <a:pt x="3631" y="4144"/>
                </a:lnTo>
                <a:lnTo>
                  <a:pt x="3766" y="4412"/>
                </a:lnTo>
                <a:lnTo>
                  <a:pt x="3950" y="4550"/>
                </a:lnTo>
                <a:lnTo>
                  <a:pt x="4130" y="4756"/>
                </a:lnTo>
                <a:lnTo>
                  <a:pt x="4265" y="5024"/>
                </a:lnTo>
                <a:lnTo>
                  <a:pt x="4450" y="5024"/>
                </a:lnTo>
                <a:lnTo>
                  <a:pt x="4585" y="5299"/>
                </a:lnTo>
                <a:lnTo>
                  <a:pt x="4765" y="5436"/>
                </a:lnTo>
                <a:lnTo>
                  <a:pt x="4944" y="5567"/>
                </a:lnTo>
                <a:lnTo>
                  <a:pt x="5129" y="5773"/>
                </a:lnTo>
                <a:lnTo>
                  <a:pt x="5309" y="5773"/>
                </a:lnTo>
                <a:lnTo>
                  <a:pt x="5489" y="5910"/>
                </a:lnTo>
                <a:lnTo>
                  <a:pt x="5718" y="6048"/>
                </a:lnTo>
                <a:lnTo>
                  <a:pt x="5898" y="6316"/>
                </a:lnTo>
                <a:lnTo>
                  <a:pt x="6083" y="6385"/>
                </a:lnTo>
                <a:lnTo>
                  <a:pt x="6263" y="6659"/>
                </a:lnTo>
                <a:lnTo>
                  <a:pt x="6353" y="6996"/>
                </a:lnTo>
                <a:lnTo>
                  <a:pt x="6582" y="7271"/>
                </a:lnTo>
                <a:lnTo>
                  <a:pt x="6807" y="7470"/>
                </a:lnTo>
                <a:lnTo>
                  <a:pt x="7032" y="7745"/>
                </a:lnTo>
                <a:lnTo>
                  <a:pt x="7216" y="7814"/>
                </a:lnTo>
                <a:lnTo>
                  <a:pt x="7441" y="8013"/>
                </a:lnTo>
                <a:lnTo>
                  <a:pt x="7626" y="8288"/>
                </a:lnTo>
                <a:lnTo>
                  <a:pt x="8031" y="8425"/>
                </a:lnTo>
                <a:lnTo>
                  <a:pt x="8215" y="8625"/>
                </a:lnTo>
                <a:lnTo>
                  <a:pt x="8305" y="8968"/>
                </a:lnTo>
                <a:lnTo>
                  <a:pt x="8350" y="9443"/>
                </a:lnTo>
                <a:lnTo>
                  <a:pt x="8575" y="9711"/>
                </a:lnTo>
                <a:lnTo>
                  <a:pt x="8805" y="9780"/>
                </a:lnTo>
                <a:lnTo>
                  <a:pt x="9030" y="9848"/>
                </a:lnTo>
                <a:lnTo>
                  <a:pt x="9214" y="10054"/>
                </a:lnTo>
                <a:lnTo>
                  <a:pt x="9394" y="10254"/>
                </a:lnTo>
                <a:lnTo>
                  <a:pt x="9574" y="10391"/>
                </a:lnTo>
                <a:lnTo>
                  <a:pt x="9848" y="10391"/>
                </a:lnTo>
                <a:lnTo>
                  <a:pt x="10208" y="10529"/>
                </a:lnTo>
                <a:lnTo>
                  <a:pt x="10303" y="11071"/>
                </a:lnTo>
                <a:lnTo>
                  <a:pt x="10393" y="11346"/>
                </a:lnTo>
                <a:lnTo>
                  <a:pt x="10618" y="11614"/>
                </a:lnTo>
                <a:lnTo>
                  <a:pt x="10802" y="11752"/>
                </a:lnTo>
                <a:lnTo>
                  <a:pt x="10847" y="12020"/>
                </a:lnTo>
                <a:lnTo>
                  <a:pt x="10892" y="12295"/>
                </a:lnTo>
                <a:lnTo>
                  <a:pt x="10982" y="12563"/>
                </a:lnTo>
                <a:lnTo>
                  <a:pt x="11117" y="12906"/>
                </a:lnTo>
                <a:lnTo>
                  <a:pt x="11252" y="13243"/>
                </a:lnTo>
                <a:lnTo>
                  <a:pt x="11297" y="13518"/>
                </a:lnTo>
                <a:lnTo>
                  <a:pt x="11347" y="13786"/>
                </a:lnTo>
                <a:lnTo>
                  <a:pt x="11437" y="14061"/>
                </a:lnTo>
                <a:lnTo>
                  <a:pt x="11662" y="14329"/>
                </a:lnTo>
                <a:lnTo>
                  <a:pt x="11846" y="14467"/>
                </a:lnTo>
                <a:lnTo>
                  <a:pt x="11981" y="14741"/>
                </a:lnTo>
                <a:lnTo>
                  <a:pt x="11617" y="14741"/>
                </a:lnTo>
                <a:lnTo>
                  <a:pt x="11392" y="14673"/>
                </a:lnTo>
                <a:lnTo>
                  <a:pt x="11207" y="14604"/>
                </a:lnTo>
                <a:lnTo>
                  <a:pt x="10847" y="14604"/>
                </a:lnTo>
                <a:lnTo>
                  <a:pt x="10663" y="14398"/>
                </a:lnTo>
                <a:lnTo>
                  <a:pt x="10438" y="14329"/>
                </a:lnTo>
                <a:lnTo>
                  <a:pt x="10258" y="14329"/>
                </a:lnTo>
                <a:lnTo>
                  <a:pt x="10073" y="14467"/>
                </a:lnTo>
                <a:lnTo>
                  <a:pt x="9893" y="14535"/>
                </a:lnTo>
                <a:lnTo>
                  <a:pt x="8985" y="14535"/>
                </a:lnTo>
                <a:lnTo>
                  <a:pt x="8760" y="14604"/>
                </a:lnTo>
                <a:lnTo>
                  <a:pt x="8530" y="14604"/>
                </a:lnTo>
                <a:lnTo>
                  <a:pt x="8350" y="14467"/>
                </a:lnTo>
                <a:lnTo>
                  <a:pt x="8121" y="14398"/>
                </a:lnTo>
                <a:lnTo>
                  <a:pt x="7806" y="14467"/>
                </a:lnTo>
                <a:lnTo>
                  <a:pt x="7626" y="14604"/>
                </a:lnTo>
                <a:lnTo>
                  <a:pt x="7441" y="14741"/>
                </a:lnTo>
                <a:lnTo>
                  <a:pt x="7261" y="14810"/>
                </a:lnTo>
                <a:lnTo>
                  <a:pt x="5853" y="14810"/>
                </a:lnTo>
                <a:lnTo>
                  <a:pt x="5673" y="14878"/>
                </a:lnTo>
                <a:lnTo>
                  <a:pt x="5489" y="15010"/>
                </a:lnTo>
                <a:lnTo>
                  <a:pt x="4585" y="15010"/>
                </a:lnTo>
                <a:lnTo>
                  <a:pt x="4400" y="14941"/>
                </a:lnTo>
                <a:lnTo>
                  <a:pt x="4220" y="14741"/>
                </a:lnTo>
                <a:lnTo>
                  <a:pt x="4085" y="14467"/>
                </a:lnTo>
                <a:lnTo>
                  <a:pt x="3901" y="14267"/>
                </a:lnTo>
                <a:lnTo>
                  <a:pt x="3721" y="14198"/>
                </a:lnTo>
                <a:lnTo>
                  <a:pt x="3541" y="14061"/>
                </a:lnTo>
                <a:lnTo>
                  <a:pt x="3266" y="13992"/>
                </a:lnTo>
                <a:lnTo>
                  <a:pt x="3086" y="13855"/>
                </a:lnTo>
                <a:lnTo>
                  <a:pt x="2906" y="13855"/>
                </a:lnTo>
                <a:lnTo>
                  <a:pt x="2722" y="13718"/>
                </a:lnTo>
                <a:lnTo>
                  <a:pt x="2497" y="13381"/>
                </a:lnTo>
                <a:lnTo>
                  <a:pt x="2313" y="13243"/>
                </a:lnTo>
                <a:lnTo>
                  <a:pt x="2088" y="13243"/>
                </a:lnTo>
                <a:lnTo>
                  <a:pt x="1908" y="13112"/>
                </a:lnTo>
                <a:lnTo>
                  <a:pt x="1678" y="12838"/>
                </a:lnTo>
                <a:lnTo>
                  <a:pt x="1363" y="12563"/>
                </a:lnTo>
                <a:lnTo>
                  <a:pt x="1179" y="12363"/>
                </a:lnTo>
                <a:lnTo>
                  <a:pt x="999" y="12295"/>
                </a:lnTo>
                <a:lnTo>
                  <a:pt x="819" y="12089"/>
                </a:lnTo>
                <a:lnTo>
                  <a:pt x="679" y="11820"/>
                </a:lnTo>
                <a:lnTo>
                  <a:pt x="499" y="11477"/>
                </a:lnTo>
                <a:lnTo>
                  <a:pt x="274" y="11140"/>
                </a:lnTo>
                <a:lnTo>
                  <a:pt x="90" y="10934"/>
                </a:lnTo>
                <a:lnTo>
                  <a:pt x="180" y="11209"/>
                </a:lnTo>
                <a:lnTo>
                  <a:pt x="364" y="11408"/>
                </a:lnTo>
                <a:lnTo>
                  <a:pt x="634" y="11958"/>
                </a:lnTo>
                <a:lnTo>
                  <a:pt x="819" y="12226"/>
                </a:lnTo>
                <a:lnTo>
                  <a:pt x="999" y="12363"/>
                </a:lnTo>
                <a:lnTo>
                  <a:pt x="1224" y="12563"/>
                </a:lnTo>
                <a:lnTo>
                  <a:pt x="1408" y="12700"/>
                </a:lnTo>
                <a:lnTo>
                  <a:pt x="1588" y="12906"/>
                </a:lnTo>
                <a:lnTo>
                  <a:pt x="1768" y="13044"/>
                </a:lnTo>
                <a:lnTo>
                  <a:pt x="1953" y="13175"/>
                </a:lnTo>
                <a:lnTo>
                  <a:pt x="2133" y="13243"/>
                </a:lnTo>
                <a:lnTo>
                  <a:pt x="2313" y="13449"/>
                </a:lnTo>
                <a:lnTo>
                  <a:pt x="2497" y="13655"/>
                </a:lnTo>
                <a:lnTo>
                  <a:pt x="2722" y="13924"/>
                </a:lnTo>
                <a:lnTo>
                  <a:pt x="3086" y="13924"/>
                </a:lnTo>
                <a:lnTo>
                  <a:pt x="3266" y="14198"/>
                </a:lnTo>
                <a:lnTo>
                  <a:pt x="3496" y="14267"/>
                </a:lnTo>
                <a:lnTo>
                  <a:pt x="3676" y="14329"/>
                </a:lnTo>
                <a:lnTo>
                  <a:pt x="4040" y="14535"/>
                </a:lnTo>
                <a:lnTo>
                  <a:pt x="4220" y="14810"/>
                </a:lnTo>
                <a:lnTo>
                  <a:pt x="4450" y="15147"/>
                </a:lnTo>
                <a:lnTo>
                  <a:pt x="4175" y="15215"/>
                </a:lnTo>
                <a:lnTo>
                  <a:pt x="3950" y="15010"/>
                </a:lnTo>
                <a:lnTo>
                  <a:pt x="3766" y="14941"/>
                </a:lnTo>
                <a:lnTo>
                  <a:pt x="3586" y="15010"/>
                </a:lnTo>
                <a:lnTo>
                  <a:pt x="3406" y="15147"/>
                </a:lnTo>
                <a:lnTo>
                  <a:pt x="3176" y="15147"/>
                </a:lnTo>
                <a:lnTo>
                  <a:pt x="2812" y="15078"/>
                </a:lnTo>
                <a:lnTo>
                  <a:pt x="2632" y="14941"/>
                </a:lnTo>
                <a:lnTo>
                  <a:pt x="2452" y="15010"/>
                </a:lnTo>
                <a:lnTo>
                  <a:pt x="2268" y="15147"/>
                </a:lnTo>
                <a:lnTo>
                  <a:pt x="2088" y="15215"/>
                </a:lnTo>
                <a:lnTo>
                  <a:pt x="1768" y="15421"/>
                </a:lnTo>
                <a:lnTo>
                  <a:pt x="1633" y="15896"/>
                </a:lnTo>
                <a:lnTo>
                  <a:pt x="1453" y="16033"/>
                </a:lnTo>
                <a:lnTo>
                  <a:pt x="1269" y="16095"/>
                </a:lnTo>
                <a:lnTo>
                  <a:pt x="1089" y="16033"/>
                </a:lnTo>
                <a:lnTo>
                  <a:pt x="544" y="16033"/>
                </a:lnTo>
                <a:lnTo>
                  <a:pt x="724" y="16164"/>
                </a:lnTo>
                <a:lnTo>
                  <a:pt x="909" y="16301"/>
                </a:lnTo>
                <a:lnTo>
                  <a:pt x="1269" y="16301"/>
                </a:lnTo>
                <a:lnTo>
                  <a:pt x="1453" y="16164"/>
                </a:lnTo>
                <a:lnTo>
                  <a:pt x="1633" y="15896"/>
                </a:lnTo>
                <a:lnTo>
                  <a:pt x="1863" y="15621"/>
                </a:lnTo>
                <a:lnTo>
                  <a:pt x="2043" y="15484"/>
                </a:lnTo>
                <a:lnTo>
                  <a:pt x="2223" y="15284"/>
                </a:lnTo>
                <a:lnTo>
                  <a:pt x="2452" y="15215"/>
                </a:lnTo>
                <a:lnTo>
                  <a:pt x="3356" y="15215"/>
                </a:lnTo>
                <a:lnTo>
                  <a:pt x="3541" y="15147"/>
                </a:lnTo>
                <a:lnTo>
                  <a:pt x="3766" y="15078"/>
                </a:lnTo>
                <a:lnTo>
                  <a:pt x="3950" y="15215"/>
                </a:lnTo>
                <a:lnTo>
                  <a:pt x="4130" y="15284"/>
                </a:lnTo>
                <a:lnTo>
                  <a:pt x="4355" y="15353"/>
                </a:lnTo>
                <a:lnTo>
                  <a:pt x="4540" y="15353"/>
                </a:lnTo>
                <a:lnTo>
                  <a:pt x="4675" y="15078"/>
                </a:lnTo>
                <a:lnTo>
                  <a:pt x="4854" y="15010"/>
                </a:lnTo>
                <a:lnTo>
                  <a:pt x="5039" y="15147"/>
                </a:lnTo>
                <a:lnTo>
                  <a:pt x="5219" y="15353"/>
                </a:lnTo>
                <a:lnTo>
                  <a:pt x="5399" y="15484"/>
                </a:lnTo>
                <a:lnTo>
                  <a:pt x="5583" y="15484"/>
                </a:lnTo>
                <a:lnTo>
                  <a:pt x="5763" y="15621"/>
                </a:lnTo>
                <a:lnTo>
                  <a:pt x="5988" y="15758"/>
                </a:lnTo>
                <a:lnTo>
                  <a:pt x="6173" y="15827"/>
                </a:lnTo>
                <a:lnTo>
                  <a:pt x="6353" y="15896"/>
                </a:lnTo>
                <a:lnTo>
                  <a:pt x="6672" y="15964"/>
                </a:lnTo>
                <a:lnTo>
                  <a:pt x="6942" y="16033"/>
                </a:lnTo>
                <a:lnTo>
                  <a:pt x="7127" y="16301"/>
                </a:lnTo>
                <a:lnTo>
                  <a:pt x="7172" y="16576"/>
                </a:lnTo>
                <a:lnTo>
                  <a:pt x="7531" y="16913"/>
                </a:lnTo>
                <a:lnTo>
                  <a:pt x="7716" y="17119"/>
                </a:lnTo>
                <a:lnTo>
                  <a:pt x="7851" y="17593"/>
                </a:lnTo>
                <a:lnTo>
                  <a:pt x="7986" y="17862"/>
                </a:lnTo>
                <a:lnTo>
                  <a:pt x="7626" y="17930"/>
                </a:lnTo>
                <a:lnTo>
                  <a:pt x="7441" y="18136"/>
                </a:lnTo>
                <a:lnTo>
                  <a:pt x="7306" y="18405"/>
                </a:lnTo>
                <a:lnTo>
                  <a:pt x="7261" y="18748"/>
                </a:lnTo>
                <a:lnTo>
                  <a:pt x="6852" y="18954"/>
                </a:lnTo>
                <a:lnTo>
                  <a:pt x="6488" y="19016"/>
                </a:lnTo>
                <a:lnTo>
                  <a:pt x="6263" y="19222"/>
                </a:lnTo>
                <a:lnTo>
                  <a:pt x="6038" y="19559"/>
                </a:lnTo>
                <a:lnTo>
                  <a:pt x="5853" y="19697"/>
                </a:lnTo>
                <a:lnTo>
                  <a:pt x="5673" y="19765"/>
                </a:lnTo>
                <a:lnTo>
                  <a:pt x="5309" y="19765"/>
                </a:lnTo>
                <a:lnTo>
                  <a:pt x="5129" y="19834"/>
                </a:lnTo>
                <a:lnTo>
                  <a:pt x="4765" y="19902"/>
                </a:lnTo>
                <a:lnTo>
                  <a:pt x="4585" y="19971"/>
                </a:lnTo>
                <a:lnTo>
                  <a:pt x="4310" y="20040"/>
                </a:lnTo>
                <a:lnTo>
                  <a:pt x="3856" y="20040"/>
                </a:lnTo>
                <a:lnTo>
                  <a:pt x="3676" y="20108"/>
                </a:lnTo>
                <a:lnTo>
                  <a:pt x="3451" y="20239"/>
                </a:lnTo>
                <a:lnTo>
                  <a:pt x="3266" y="20377"/>
                </a:lnTo>
                <a:lnTo>
                  <a:pt x="3086" y="20514"/>
                </a:lnTo>
                <a:lnTo>
                  <a:pt x="2906" y="20583"/>
                </a:lnTo>
                <a:lnTo>
                  <a:pt x="2632" y="20583"/>
                </a:lnTo>
                <a:lnTo>
                  <a:pt x="2452" y="20651"/>
                </a:lnTo>
                <a:lnTo>
                  <a:pt x="2268" y="20651"/>
                </a:lnTo>
                <a:lnTo>
                  <a:pt x="2088" y="20720"/>
                </a:lnTo>
                <a:lnTo>
                  <a:pt x="1044" y="20720"/>
                </a:lnTo>
                <a:lnTo>
                  <a:pt x="864" y="20782"/>
                </a:lnTo>
                <a:lnTo>
                  <a:pt x="679" y="20851"/>
                </a:lnTo>
                <a:lnTo>
                  <a:pt x="364" y="20851"/>
                </a:lnTo>
                <a:lnTo>
                  <a:pt x="180" y="20920"/>
                </a:lnTo>
                <a:lnTo>
                  <a:pt x="0" y="21194"/>
                </a:lnTo>
                <a:lnTo>
                  <a:pt x="180" y="21194"/>
                </a:lnTo>
                <a:lnTo>
                  <a:pt x="364" y="21057"/>
                </a:lnTo>
                <a:lnTo>
                  <a:pt x="544" y="20920"/>
                </a:lnTo>
                <a:lnTo>
                  <a:pt x="724" y="20851"/>
                </a:lnTo>
                <a:lnTo>
                  <a:pt x="909" y="20851"/>
                </a:lnTo>
                <a:lnTo>
                  <a:pt x="1089" y="20782"/>
                </a:lnTo>
                <a:lnTo>
                  <a:pt x="1269" y="20720"/>
                </a:lnTo>
                <a:lnTo>
                  <a:pt x="1453" y="20651"/>
                </a:lnTo>
                <a:lnTo>
                  <a:pt x="1818" y="20651"/>
                </a:lnTo>
                <a:lnTo>
                  <a:pt x="2088" y="20720"/>
                </a:lnTo>
                <a:lnTo>
                  <a:pt x="2812" y="20720"/>
                </a:lnTo>
                <a:lnTo>
                  <a:pt x="2996" y="20651"/>
                </a:lnTo>
                <a:lnTo>
                  <a:pt x="3176" y="20651"/>
                </a:lnTo>
                <a:lnTo>
                  <a:pt x="3406" y="20583"/>
                </a:lnTo>
                <a:lnTo>
                  <a:pt x="3586" y="20377"/>
                </a:lnTo>
                <a:lnTo>
                  <a:pt x="3766" y="20239"/>
                </a:lnTo>
                <a:lnTo>
                  <a:pt x="4175" y="20239"/>
                </a:lnTo>
                <a:lnTo>
                  <a:pt x="4355" y="20108"/>
                </a:lnTo>
                <a:lnTo>
                  <a:pt x="4585" y="20040"/>
                </a:lnTo>
                <a:lnTo>
                  <a:pt x="5129" y="20040"/>
                </a:lnTo>
                <a:lnTo>
                  <a:pt x="5354" y="19971"/>
                </a:lnTo>
                <a:lnTo>
                  <a:pt x="5538" y="19902"/>
                </a:lnTo>
                <a:lnTo>
                  <a:pt x="5763" y="19971"/>
                </a:lnTo>
                <a:lnTo>
                  <a:pt x="5988" y="19971"/>
                </a:lnTo>
                <a:lnTo>
                  <a:pt x="6173" y="19834"/>
                </a:lnTo>
                <a:lnTo>
                  <a:pt x="6308" y="19559"/>
                </a:lnTo>
                <a:lnTo>
                  <a:pt x="6398" y="19291"/>
                </a:lnTo>
                <a:lnTo>
                  <a:pt x="6582" y="19222"/>
                </a:lnTo>
                <a:lnTo>
                  <a:pt x="6852" y="19154"/>
                </a:lnTo>
                <a:lnTo>
                  <a:pt x="7032" y="19016"/>
                </a:lnTo>
                <a:lnTo>
                  <a:pt x="7216" y="18817"/>
                </a:lnTo>
                <a:lnTo>
                  <a:pt x="7396" y="18611"/>
                </a:lnTo>
                <a:lnTo>
                  <a:pt x="7576" y="18342"/>
                </a:lnTo>
                <a:lnTo>
                  <a:pt x="7761" y="18274"/>
                </a:lnTo>
                <a:lnTo>
                  <a:pt x="7941" y="18068"/>
                </a:lnTo>
                <a:lnTo>
                  <a:pt x="8121" y="17930"/>
                </a:lnTo>
                <a:lnTo>
                  <a:pt x="8305" y="17862"/>
                </a:lnTo>
                <a:lnTo>
                  <a:pt x="8485" y="17999"/>
                </a:lnTo>
                <a:lnTo>
                  <a:pt x="8670" y="18068"/>
                </a:lnTo>
                <a:lnTo>
                  <a:pt x="8850" y="18068"/>
                </a:lnTo>
                <a:lnTo>
                  <a:pt x="9030" y="18136"/>
                </a:lnTo>
                <a:lnTo>
                  <a:pt x="9349" y="18205"/>
                </a:lnTo>
                <a:lnTo>
                  <a:pt x="9529" y="18205"/>
                </a:lnTo>
                <a:lnTo>
                  <a:pt x="9803" y="18274"/>
                </a:lnTo>
                <a:lnTo>
                  <a:pt x="10028" y="18342"/>
                </a:lnTo>
                <a:lnTo>
                  <a:pt x="10208" y="18473"/>
                </a:lnTo>
                <a:lnTo>
                  <a:pt x="10393" y="18611"/>
                </a:lnTo>
                <a:lnTo>
                  <a:pt x="10573" y="18748"/>
                </a:lnTo>
                <a:lnTo>
                  <a:pt x="10753" y="18817"/>
                </a:lnTo>
                <a:lnTo>
                  <a:pt x="10937" y="18817"/>
                </a:lnTo>
                <a:lnTo>
                  <a:pt x="11117" y="18954"/>
                </a:lnTo>
                <a:lnTo>
                  <a:pt x="11297" y="19085"/>
                </a:lnTo>
                <a:lnTo>
                  <a:pt x="11482" y="19291"/>
                </a:lnTo>
                <a:lnTo>
                  <a:pt x="11752" y="19359"/>
                </a:lnTo>
                <a:lnTo>
                  <a:pt x="11936" y="19359"/>
                </a:lnTo>
                <a:lnTo>
                  <a:pt x="12116" y="19559"/>
                </a:lnTo>
                <a:lnTo>
                  <a:pt x="12296" y="19697"/>
                </a:lnTo>
                <a:lnTo>
                  <a:pt x="12480" y="19765"/>
                </a:lnTo>
                <a:lnTo>
                  <a:pt x="12705" y="19902"/>
                </a:lnTo>
                <a:lnTo>
                  <a:pt x="12885" y="19971"/>
                </a:lnTo>
                <a:lnTo>
                  <a:pt x="13524" y="19971"/>
                </a:lnTo>
                <a:lnTo>
                  <a:pt x="13749" y="20040"/>
                </a:lnTo>
                <a:lnTo>
                  <a:pt x="13979" y="20239"/>
                </a:lnTo>
                <a:lnTo>
                  <a:pt x="14204" y="20308"/>
                </a:lnTo>
                <a:lnTo>
                  <a:pt x="15067" y="20308"/>
                </a:lnTo>
                <a:lnTo>
                  <a:pt x="15247" y="20377"/>
                </a:lnTo>
                <a:lnTo>
                  <a:pt x="15472" y="20583"/>
                </a:lnTo>
                <a:lnTo>
                  <a:pt x="15657" y="20651"/>
                </a:lnTo>
                <a:lnTo>
                  <a:pt x="15837" y="20720"/>
                </a:lnTo>
                <a:lnTo>
                  <a:pt x="16066" y="20782"/>
                </a:lnTo>
                <a:lnTo>
                  <a:pt x="16471" y="20782"/>
                </a:lnTo>
                <a:lnTo>
                  <a:pt x="16656" y="20851"/>
                </a:lnTo>
                <a:lnTo>
                  <a:pt x="16835" y="21057"/>
                </a:lnTo>
                <a:lnTo>
                  <a:pt x="17470" y="21057"/>
                </a:lnTo>
                <a:lnTo>
                  <a:pt x="17699" y="21126"/>
                </a:lnTo>
                <a:lnTo>
                  <a:pt x="18694" y="21126"/>
                </a:lnTo>
                <a:lnTo>
                  <a:pt x="18923" y="21325"/>
                </a:lnTo>
                <a:lnTo>
                  <a:pt x="19148" y="21531"/>
                </a:lnTo>
                <a:lnTo>
                  <a:pt x="20376" y="21531"/>
                </a:lnTo>
                <a:lnTo>
                  <a:pt x="20601" y="21600"/>
                </a:lnTo>
                <a:lnTo>
                  <a:pt x="20831" y="21600"/>
                </a:lnTo>
                <a:lnTo>
                  <a:pt x="20237" y="21600"/>
                </a:lnTo>
                <a:lnTo>
                  <a:pt x="19877" y="21463"/>
                </a:lnTo>
                <a:lnTo>
                  <a:pt x="19647" y="21394"/>
                </a:lnTo>
                <a:lnTo>
                  <a:pt x="19287" y="21463"/>
                </a:lnTo>
                <a:lnTo>
                  <a:pt x="19103" y="21531"/>
                </a:lnTo>
                <a:lnTo>
                  <a:pt x="18923" y="21463"/>
                </a:lnTo>
                <a:lnTo>
                  <a:pt x="18833" y="21194"/>
                </a:lnTo>
                <a:lnTo>
                  <a:pt x="18424" y="21057"/>
                </a:lnTo>
                <a:lnTo>
                  <a:pt x="18244" y="21057"/>
                </a:lnTo>
                <a:lnTo>
                  <a:pt x="18014" y="20988"/>
                </a:lnTo>
                <a:lnTo>
                  <a:pt x="17744" y="20920"/>
                </a:lnTo>
                <a:lnTo>
                  <a:pt x="17380" y="20851"/>
                </a:lnTo>
                <a:lnTo>
                  <a:pt x="17155" y="20782"/>
                </a:lnTo>
                <a:lnTo>
                  <a:pt x="16970" y="20782"/>
                </a:lnTo>
                <a:lnTo>
                  <a:pt x="16701" y="20851"/>
                </a:lnTo>
                <a:lnTo>
                  <a:pt x="16201" y="20851"/>
                </a:lnTo>
                <a:lnTo>
                  <a:pt x="15972" y="20583"/>
                </a:lnTo>
                <a:lnTo>
                  <a:pt x="15792" y="20583"/>
                </a:lnTo>
                <a:lnTo>
                  <a:pt x="15472" y="20514"/>
                </a:lnTo>
                <a:lnTo>
                  <a:pt x="15112" y="20514"/>
                </a:lnTo>
                <a:lnTo>
                  <a:pt x="14928" y="20377"/>
                </a:lnTo>
                <a:lnTo>
                  <a:pt x="14703" y="20171"/>
                </a:lnTo>
                <a:lnTo>
                  <a:pt x="14523" y="20040"/>
                </a:lnTo>
                <a:lnTo>
                  <a:pt x="14339" y="19971"/>
                </a:lnTo>
                <a:lnTo>
                  <a:pt x="13979" y="19971"/>
                </a:lnTo>
                <a:lnTo>
                  <a:pt x="13794" y="19902"/>
                </a:lnTo>
                <a:lnTo>
                  <a:pt x="13524" y="19834"/>
                </a:lnTo>
                <a:lnTo>
                  <a:pt x="13250" y="19765"/>
                </a:lnTo>
                <a:lnTo>
                  <a:pt x="13070" y="19628"/>
                </a:lnTo>
                <a:lnTo>
                  <a:pt x="12840" y="19497"/>
                </a:lnTo>
                <a:lnTo>
                  <a:pt x="11981" y="19497"/>
                </a:lnTo>
                <a:lnTo>
                  <a:pt x="11617" y="19428"/>
                </a:lnTo>
                <a:lnTo>
                  <a:pt x="11437" y="19085"/>
                </a:lnTo>
                <a:lnTo>
                  <a:pt x="11252" y="18817"/>
                </a:lnTo>
                <a:lnTo>
                  <a:pt x="10663" y="18817"/>
                </a:lnTo>
                <a:lnTo>
                  <a:pt x="10303" y="18405"/>
                </a:lnTo>
                <a:lnTo>
                  <a:pt x="10073" y="18136"/>
                </a:lnTo>
                <a:lnTo>
                  <a:pt x="9848" y="17999"/>
                </a:lnTo>
                <a:lnTo>
                  <a:pt x="8850" y="17999"/>
                </a:lnTo>
                <a:lnTo>
                  <a:pt x="8670" y="17862"/>
                </a:lnTo>
                <a:lnTo>
                  <a:pt x="8170" y="17731"/>
                </a:lnTo>
                <a:lnTo>
                  <a:pt x="7716" y="17525"/>
                </a:lnTo>
                <a:lnTo>
                  <a:pt x="7626" y="17250"/>
                </a:lnTo>
                <a:lnTo>
                  <a:pt x="7671" y="16982"/>
                </a:lnTo>
                <a:lnTo>
                  <a:pt x="7531" y="16707"/>
                </a:lnTo>
                <a:lnTo>
                  <a:pt x="7396" y="16439"/>
                </a:lnTo>
                <a:lnTo>
                  <a:pt x="7261" y="16164"/>
                </a:lnTo>
                <a:lnTo>
                  <a:pt x="7077" y="15964"/>
                </a:lnTo>
                <a:lnTo>
                  <a:pt x="6897" y="15827"/>
                </a:lnTo>
                <a:lnTo>
                  <a:pt x="6717" y="15758"/>
                </a:lnTo>
                <a:lnTo>
                  <a:pt x="6353" y="15552"/>
                </a:lnTo>
                <a:lnTo>
                  <a:pt x="6173" y="15552"/>
                </a:lnTo>
                <a:lnTo>
                  <a:pt x="5988" y="15484"/>
                </a:lnTo>
                <a:lnTo>
                  <a:pt x="5763" y="15421"/>
                </a:lnTo>
                <a:lnTo>
                  <a:pt x="5444" y="15421"/>
                </a:lnTo>
                <a:lnTo>
                  <a:pt x="5264" y="15284"/>
                </a:lnTo>
                <a:lnTo>
                  <a:pt x="5084" y="15215"/>
                </a:lnTo>
                <a:lnTo>
                  <a:pt x="5354" y="15147"/>
                </a:lnTo>
                <a:lnTo>
                  <a:pt x="5538" y="15010"/>
                </a:lnTo>
                <a:lnTo>
                  <a:pt x="5718" y="14941"/>
                </a:lnTo>
                <a:lnTo>
                  <a:pt x="6897" y="14941"/>
                </a:lnTo>
                <a:lnTo>
                  <a:pt x="7077" y="14878"/>
                </a:lnTo>
                <a:lnTo>
                  <a:pt x="7441" y="14878"/>
                </a:lnTo>
                <a:lnTo>
                  <a:pt x="7851" y="14810"/>
                </a:lnTo>
                <a:lnTo>
                  <a:pt x="8031" y="14673"/>
                </a:lnTo>
                <a:lnTo>
                  <a:pt x="8215" y="14604"/>
                </a:lnTo>
                <a:lnTo>
                  <a:pt x="8850" y="14604"/>
                </a:lnTo>
                <a:lnTo>
                  <a:pt x="9120" y="14535"/>
                </a:lnTo>
                <a:lnTo>
                  <a:pt x="9304" y="14467"/>
                </a:lnTo>
                <a:lnTo>
                  <a:pt x="9664" y="14467"/>
                </a:lnTo>
                <a:lnTo>
                  <a:pt x="9848" y="14604"/>
                </a:lnTo>
                <a:lnTo>
                  <a:pt x="10073" y="14673"/>
                </a:lnTo>
                <a:lnTo>
                  <a:pt x="10847" y="14673"/>
                </a:lnTo>
                <a:lnTo>
                  <a:pt x="11027" y="14741"/>
                </a:lnTo>
                <a:lnTo>
                  <a:pt x="11572" y="14741"/>
                </a:lnTo>
                <a:lnTo>
                  <a:pt x="11752" y="14941"/>
                </a:lnTo>
                <a:lnTo>
                  <a:pt x="12116" y="15078"/>
                </a:lnTo>
                <a:lnTo>
                  <a:pt x="12296" y="15147"/>
                </a:lnTo>
                <a:lnTo>
                  <a:pt x="12525" y="15215"/>
                </a:lnTo>
                <a:lnTo>
                  <a:pt x="12705" y="15215"/>
                </a:lnTo>
                <a:lnTo>
                  <a:pt x="12840" y="15484"/>
                </a:lnTo>
                <a:lnTo>
                  <a:pt x="13070" y="15758"/>
                </a:lnTo>
                <a:lnTo>
                  <a:pt x="13340" y="15827"/>
                </a:lnTo>
                <a:lnTo>
                  <a:pt x="13524" y="15896"/>
                </a:lnTo>
                <a:lnTo>
                  <a:pt x="13704" y="16033"/>
                </a:lnTo>
                <a:lnTo>
                  <a:pt x="13884" y="16301"/>
                </a:lnTo>
                <a:lnTo>
                  <a:pt x="14069" y="16439"/>
                </a:lnTo>
                <a:lnTo>
                  <a:pt x="14249" y="16507"/>
                </a:lnTo>
                <a:lnTo>
                  <a:pt x="14478" y="16576"/>
                </a:lnTo>
                <a:lnTo>
                  <a:pt x="14658" y="16576"/>
                </a:lnTo>
                <a:lnTo>
                  <a:pt x="14838" y="16638"/>
                </a:lnTo>
                <a:lnTo>
                  <a:pt x="15022" y="16844"/>
                </a:lnTo>
                <a:lnTo>
                  <a:pt x="15202" y="17050"/>
                </a:lnTo>
                <a:lnTo>
                  <a:pt x="15517" y="17119"/>
                </a:lnTo>
                <a:lnTo>
                  <a:pt x="15702" y="17119"/>
                </a:lnTo>
                <a:lnTo>
                  <a:pt x="15882" y="17250"/>
                </a:lnTo>
                <a:lnTo>
                  <a:pt x="16246" y="17387"/>
                </a:lnTo>
                <a:lnTo>
                  <a:pt x="16561" y="17456"/>
                </a:lnTo>
                <a:lnTo>
                  <a:pt x="16835" y="17525"/>
                </a:lnTo>
                <a:lnTo>
                  <a:pt x="17245" y="17799"/>
                </a:lnTo>
                <a:lnTo>
                  <a:pt x="17425" y="17930"/>
                </a:lnTo>
                <a:lnTo>
                  <a:pt x="17605" y="18205"/>
                </a:lnTo>
                <a:lnTo>
                  <a:pt x="17924" y="18473"/>
                </a:lnTo>
                <a:lnTo>
                  <a:pt x="18104" y="18611"/>
                </a:lnTo>
                <a:lnTo>
                  <a:pt x="18289" y="18748"/>
                </a:lnTo>
                <a:lnTo>
                  <a:pt x="18514" y="18885"/>
                </a:lnTo>
                <a:lnTo>
                  <a:pt x="18788" y="19016"/>
                </a:lnTo>
                <a:lnTo>
                  <a:pt x="19013" y="19222"/>
                </a:lnTo>
                <a:lnTo>
                  <a:pt x="19193" y="19359"/>
                </a:lnTo>
                <a:lnTo>
                  <a:pt x="19377" y="19559"/>
                </a:lnTo>
                <a:lnTo>
                  <a:pt x="19557" y="19765"/>
                </a:lnTo>
                <a:lnTo>
                  <a:pt x="19877" y="19834"/>
                </a:lnTo>
                <a:lnTo>
                  <a:pt x="20057" y="19902"/>
                </a:lnTo>
                <a:lnTo>
                  <a:pt x="20286" y="20040"/>
                </a:lnTo>
                <a:lnTo>
                  <a:pt x="20511" y="20239"/>
                </a:lnTo>
                <a:lnTo>
                  <a:pt x="20691" y="20514"/>
                </a:lnTo>
                <a:lnTo>
                  <a:pt x="20876" y="20583"/>
                </a:lnTo>
                <a:lnTo>
                  <a:pt x="21056" y="20651"/>
                </a:lnTo>
                <a:lnTo>
                  <a:pt x="21236" y="20851"/>
                </a:lnTo>
                <a:lnTo>
                  <a:pt x="21420" y="21057"/>
                </a:lnTo>
                <a:lnTo>
                  <a:pt x="21600" y="21126"/>
                </a:lnTo>
                <a:lnTo>
                  <a:pt x="21420" y="20988"/>
                </a:lnTo>
                <a:lnTo>
                  <a:pt x="21191" y="20720"/>
                </a:lnTo>
                <a:lnTo>
                  <a:pt x="21056" y="20445"/>
                </a:lnTo>
                <a:lnTo>
                  <a:pt x="20876" y="20377"/>
                </a:lnTo>
                <a:lnTo>
                  <a:pt x="20646" y="20171"/>
                </a:lnTo>
                <a:lnTo>
                  <a:pt x="20421" y="19902"/>
                </a:lnTo>
                <a:lnTo>
                  <a:pt x="20237" y="19628"/>
                </a:lnTo>
                <a:lnTo>
                  <a:pt x="20057" y="19559"/>
                </a:lnTo>
                <a:lnTo>
                  <a:pt x="19877" y="19559"/>
                </a:lnTo>
                <a:lnTo>
                  <a:pt x="19692" y="19428"/>
                </a:lnTo>
                <a:lnTo>
                  <a:pt x="19512" y="19291"/>
                </a:lnTo>
                <a:lnTo>
                  <a:pt x="19193" y="19016"/>
                </a:lnTo>
                <a:lnTo>
                  <a:pt x="19013" y="18885"/>
                </a:lnTo>
                <a:lnTo>
                  <a:pt x="18833" y="18817"/>
                </a:lnTo>
                <a:lnTo>
                  <a:pt x="18604" y="18748"/>
                </a:lnTo>
                <a:lnTo>
                  <a:pt x="18424" y="18473"/>
                </a:lnTo>
                <a:lnTo>
                  <a:pt x="18199" y="18473"/>
                </a:lnTo>
                <a:lnTo>
                  <a:pt x="17969" y="18136"/>
                </a:lnTo>
                <a:lnTo>
                  <a:pt x="17789" y="17862"/>
                </a:lnTo>
                <a:lnTo>
                  <a:pt x="17605" y="17731"/>
                </a:lnTo>
                <a:lnTo>
                  <a:pt x="17425" y="17593"/>
                </a:lnTo>
                <a:lnTo>
                  <a:pt x="17155" y="17525"/>
                </a:lnTo>
                <a:lnTo>
                  <a:pt x="16970" y="17387"/>
                </a:lnTo>
                <a:lnTo>
                  <a:pt x="16791" y="17250"/>
                </a:lnTo>
                <a:lnTo>
                  <a:pt x="16426" y="17250"/>
                </a:lnTo>
                <a:lnTo>
                  <a:pt x="16201" y="17050"/>
                </a:lnTo>
                <a:lnTo>
                  <a:pt x="16017" y="16844"/>
                </a:lnTo>
                <a:lnTo>
                  <a:pt x="15837" y="16844"/>
                </a:lnTo>
                <a:lnTo>
                  <a:pt x="15657" y="16707"/>
                </a:lnTo>
                <a:lnTo>
                  <a:pt x="15427" y="16576"/>
                </a:lnTo>
                <a:lnTo>
                  <a:pt x="15157" y="16507"/>
                </a:lnTo>
                <a:lnTo>
                  <a:pt x="14973" y="16507"/>
                </a:lnTo>
                <a:lnTo>
                  <a:pt x="14703" y="16439"/>
                </a:lnTo>
                <a:lnTo>
                  <a:pt x="14478" y="16370"/>
                </a:lnTo>
                <a:lnTo>
                  <a:pt x="14294" y="16233"/>
                </a:lnTo>
                <a:lnTo>
                  <a:pt x="14069" y="15964"/>
                </a:lnTo>
                <a:lnTo>
                  <a:pt x="13839" y="15690"/>
                </a:lnTo>
                <a:lnTo>
                  <a:pt x="13614" y="15484"/>
                </a:lnTo>
                <a:lnTo>
                  <a:pt x="13434" y="15353"/>
                </a:lnTo>
                <a:lnTo>
                  <a:pt x="13205" y="15215"/>
                </a:lnTo>
                <a:lnTo>
                  <a:pt x="12840" y="15078"/>
                </a:lnTo>
                <a:lnTo>
                  <a:pt x="12660" y="14941"/>
                </a:lnTo>
                <a:lnTo>
                  <a:pt x="12251" y="14741"/>
                </a:lnTo>
                <a:lnTo>
                  <a:pt x="12071" y="14604"/>
                </a:lnTo>
                <a:lnTo>
                  <a:pt x="11981" y="14329"/>
                </a:lnTo>
                <a:lnTo>
                  <a:pt x="11846" y="14061"/>
                </a:lnTo>
                <a:lnTo>
                  <a:pt x="11662" y="13924"/>
                </a:lnTo>
                <a:lnTo>
                  <a:pt x="11527" y="13587"/>
                </a:lnTo>
                <a:lnTo>
                  <a:pt x="11297" y="13312"/>
                </a:lnTo>
                <a:lnTo>
                  <a:pt x="11252" y="13044"/>
                </a:lnTo>
                <a:lnTo>
                  <a:pt x="11207" y="12769"/>
                </a:lnTo>
                <a:lnTo>
                  <a:pt x="11117" y="12501"/>
                </a:lnTo>
                <a:lnTo>
                  <a:pt x="11027" y="12226"/>
                </a:lnTo>
                <a:lnTo>
                  <a:pt x="10937" y="11958"/>
                </a:lnTo>
                <a:lnTo>
                  <a:pt x="10892" y="11683"/>
                </a:lnTo>
                <a:lnTo>
                  <a:pt x="10802" y="11408"/>
                </a:lnTo>
                <a:lnTo>
                  <a:pt x="10708" y="11140"/>
                </a:lnTo>
                <a:lnTo>
                  <a:pt x="10528" y="10934"/>
                </a:lnTo>
                <a:lnTo>
                  <a:pt x="10438" y="10666"/>
                </a:lnTo>
                <a:lnTo>
                  <a:pt x="10303" y="10391"/>
                </a:lnTo>
                <a:lnTo>
                  <a:pt x="10118" y="10254"/>
                </a:lnTo>
                <a:lnTo>
                  <a:pt x="9893" y="10123"/>
                </a:lnTo>
                <a:lnTo>
                  <a:pt x="9709" y="9986"/>
                </a:lnTo>
                <a:lnTo>
                  <a:pt x="9484" y="9917"/>
                </a:lnTo>
                <a:lnTo>
                  <a:pt x="9304" y="9848"/>
                </a:lnTo>
                <a:lnTo>
                  <a:pt x="9120" y="9711"/>
                </a:lnTo>
                <a:lnTo>
                  <a:pt x="8940" y="9443"/>
                </a:lnTo>
                <a:lnTo>
                  <a:pt x="8760" y="9168"/>
                </a:lnTo>
                <a:lnTo>
                  <a:pt x="8575" y="8968"/>
                </a:lnTo>
                <a:lnTo>
                  <a:pt x="8395" y="8900"/>
                </a:lnTo>
                <a:lnTo>
                  <a:pt x="8260" y="8556"/>
                </a:lnTo>
                <a:lnTo>
                  <a:pt x="8076" y="8357"/>
                </a:lnTo>
                <a:lnTo>
                  <a:pt x="7716" y="8082"/>
                </a:lnTo>
                <a:lnTo>
                  <a:pt x="7531" y="7814"/>
                </a:lnTo>
                <a:lnTo>
                  <a:pt x="7351" y="7608"/>
                </a:lnTo>
                <a:lnTo>
                  <a:pt x="7172" y="7539"/>
                </a:lnTo>
                <a:lnTo>
                  <a:pt x="6987" y="7402"/>
                </a:lnTo>
                <a:lnTo>
                  <a:pt x="6807" y="7133"/>
                </a:lnTo>
                <a:lnTo>
                  <a:pt x="6672" y="6859"/>
                </a:lnTo>
                <a:lnTo>
                  <a:pt x="6488" y="6659"/>
                </a:lnTo>
                <a:lnTo>
                  <a:pt x="6263" y="6316"/>
                </a:lnTo>
                <a:lnTo>
                  <a:pt x="6083" y="6048"/>
                </a:lnTo>
                <a:lnTo>
                  <a:pt x="5898" y="5910"/>
                </a:lnTo>
                <a:lnTo>
                  <a:pt x="5718" y="5910"/>
                </a:lnTo>
                <a:lnTo>
                  <a:pt x="5489" y="5704"/>
                </a:lnTo>
                <a:lnTo>
                  <a:pt x="5264" y="5505"/>
                </a:lnTo>
                <a:lnTo>
                  <a:pt x="5084" y="5367"/>
                </a:lnTo>
                <a:lnTo>
                  <a:pt x="4899" y="5161"/>
                </a:lnTo>
                <a:lnTo>
                  <a:pt x="4720" y="5024"/>
                </a:lnTo>
                <a:lnTo>
                  <a:pt x="4540" y="4893"/>
                </a:lnTo>
                <a:lnTo>
                  <a:pt x="4355" y="4687"/>
                </a:lnTo>
                <a:lnTo>
                  <a:pt x="4175" y="4618"/>
                </a:lnTo>
                <a:lnTo>
                  <a:pt x="3995" y="4481"/>
                </a:lnTo>
                <a:lnTo>
                  <a:pt x="3856" y="4213"/>
                </a:lnTo>
                <a:lnTo>
                  <a:pt x="3766" y="3938"/>
                </a:lnTo>
                <a:lnTo>
                  <a:pt x="3631" y="3670"/>
                </a:lnTo>
                <a:lnTo>
                  <a:pt x="3496" y="3395"/>
                </a:lnTo>
                <a:lnTo>
                  <a:pt x="3356" y="3127"/>
                </a:lnTo>
                <a:lnTo>
                  <a:pt x="2996" y="2715"/>
                </a:lnTo>
                <a:lnTo>
                  <a:pt x="2812" y="2515"/>
                </a:lnTo>
                <a:lnTo>
                  <a:pt x="2452" y="2378"/>
                </a:lnTo>
                <a:lnTo>
                  <a:pt x="2268" y="2241"/>
                </a:lnTo>
                <a:lnTo>
                  <a:pt x="2088" y="2172"/>
                </a:lnTo>
                <a:lnTo>
                  <a:pt x="1908" y="2041"/>
                </a:lnTo>
                <a:lnTo>
                  <a:pt x="1768" y="1766"/>
                </a:lnTo>
                <a:lnTo>
                  <a:pt x="1678" y="1492"/>
                </a:lnTo>
                <a:lnTo>
                  <a:pt x="1543" y="1223"/>
                </a:lnTo>
                <a:lnTo>
                  <a:pt x="1363" y="1017"/>
                </a:lnTo>
                <a:lnTo>
                  <a:pt x="1224" y="749"/>
                </a:lnTo>
                <a:lnTo>
                  <a:pt x="1044" y="543"/>
                </a:lnTo>
                <a:lnTo>
                  <a:pt x="864" y="406"/>
                </a:lnTo>
                <a:lnTo>
                  <a:pt x="679" y="275"/>
                </a:lnTo>
                <a:lnTo>
                  <a:pt x="499" y="69"/>
                </a:lnTo>
                <a:lnTo>
                  <a:pt x="409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45" name="Freeform 14"/>
          <p:cNvSpPr/>
          <p:nvPr/>
        </p:nvSpPr>
        <p:spPr>
          <a:xfrm>
            <a:off x="390524" y="32384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43" y="21600"/>
                </a:lnTo>
                <a:lnTo>
                  <a:pt x="21157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46" name="Freeform 15"/>
          <p:cNvSpPr/>
          <p:nvPr/>
        </p:nvSpPr>
        <p:spPr>
          <a:xfrm>
            <a:off x="39052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956"/>
                </a:lnTo>
                <a:lnTo>
                  <a:pt x="21600" y="644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47" name="Freeform 16"/>
          <p:cNvSpPr/>
          <p:nvPr/>
        </p:nvSpPr>
        <p:spPr>
          <a:xfrm>
            <a:off x="858837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44"/>
                </a:moveTo>
                <a:lnTo>
                  <a:pt x="0" y="20956"/>
                </a:lnTo>
                <a:lnTo>
                  <a:pt x="21600" y="21600"/>
                </a:lnTo>
                <a:lnTo>
                  <a:pt x="21600" y="0"/>
                </a:lnTo>
                <a:lnTo>
                  <a:pt x="0" y="644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48" name="Freeform 17"/>
          <p:cNvSpPr/>
          <p:nvPr/>
        </p:nvSpPr>
        <p:spPr>
          <a:xfrm>
            <a:off x="390524" y="631189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3" y="0"/>
                </a:moveTo>
                <a:lnTo>
                  <a:pt x="21157" y="0"/>
                </a:lnTo>
                <a:lnTo>
                  <a:pt x="21600" y="21600"/>
                </a:lnTo>
                <a:lnTo>
                  <a:pt x="0" y="21600"/>
                </a:lnTo>
                <a:lnTo>
                  <a:pt x="443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49" name="Freeform 19"/>
          <p:cNvSpPr/>
          <p:nvPr/>
        </p:nvSpPr>
        <p:spPr>
          <a:xfrm>
            <a:off x="1477962" y="6337299"/>
            <a:ext cx="2370139" cy="125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" y="11757"/>
                </a:moveTo>
                <a:lnTo>
                  <a:pt x="1259" y="0"/>
                </a:lnTo>
                <a:lnTo>
                  <a:pt x="1649" y="1914"/>
                </a:lnTo>
                <a:lnTo>
                  <a:pt x="2040" y="7929"/>
                </a:lnTo>
                <a:lnTo>
                  <a:pt x="2431" y="11757"/>
                </a:lnTo>
                <a:lnTo>
                  <a:pt x="3892" y="11757"/>
                </a:lnTo>
                <a:lnTo>
                  <a:pt x="4470" y="13671"/>
                </a:lnTo>
                <a:lnTo>
                  <a:pt x="4861" y="17772"/>
                </a:lnTo>
                <a:lnTo>
                  <a:pt x="5642" y="21600"/>
                </a:lnTo>
                <a:lnTo>
                  <a:pt x="7002" y="21600"/>
                </a:lnTo>
                <a:lnTo>
                  <a:pt x="7595" y="19686"/>
                </a:lnTo>
                <a:lnTo>
                  <a:pt x="8174" y="17772"/>
                </a:lnTo>
                <a:lnTo>
                  <a:pt x="8854" y="17772"/>
                </a:lnTo>
                <a:lnTo>
                  <a:pt x="9534" y="15585"/>
                </a:lnTo>
                <a:lnTo>
                  <a:pt x="10315" y="11757"/>
                </a:lnTo>
                <a:lnTo>
                  <a:pt x="11777" y="11757"/>
                </a:lnTo>
                <a:lnTo>
                  <a:pt x="12167" y="13671"/>
                </a:lnTo>
                <a:lnTo>
                  <a:pt x="12645" y="15585"/>
                </a:lnTo>
                <a:lnTo>
                  <a:pt x="13035" y="15585"/>
                </a:lnTo>
                <a:lnTo>
                  <a:pt x="14106" y="13671"/>
                </a:lnTo>
                <a:lnTo>
                  <a:pt x="14887" y="9843"/>
                </a:lnTo>
                <a:lnTo>
                  <a:pt x="17810" y="9843"/>
                </a:lnTo>
                <a:lnTo>
                  <a:pt x="18591" y="7929"/>
                </a:lnTo>
                <a:lnTo>
                  <a:pt x="19951" y="7929"/>
                </a:lnTo>
                <a:lnTo>
                  <a:pt x="20341" y="9843"/>
                </a:lnTo>
                <a:lnTo>
                  <a:pt x="20819" y="11757"/>
                </a:lnTo>
                <a:lnTo>
                  <a:pt x="21209" y="6015"/>
                </a:lnTo>
                <a:lnTo>
                  <a:pt x="21600" y="3828"/>
                </a:lnTo>
                <a:lnTo>
                  <a:pt x="21209" y="6015"/>
                </a:lnTo>
                <a:lnTo>
                  <a:pt x="20428" y="9843"/>
                </a:lnTo>
                <a:lnTo>
                  <a:pt x="20038" y="9843"/>
                </a:lnTo>
                <a:lnTo>
                  <a:pt x="19560" y="7929"/>
                </a:lnTo>
                <a:lnTo>
                  <a:pt x="18779" y="7929"/>
                </a:lnTo>
                <a:lnTo>
                  <a:pt x="17896" y="11757"/>
                </a:lnTo>
                <a:lnTo>
                  <a:pt x="17318" y="15585"/>
                </a:lnTo>
                <a:lnTo>
                  <a:pt x="16927" y="19686"/>
                </a:lnTo>
                <a:lnTo>
                  <a:pt x="16450" y="19686"/>
                </a:lnTo>
                <a:lnTo>
                  <a:pt x="16059" y="17772"/>
                </a:lnTo>
                <a:lnTo>
                  <a:pt x="15668" y="15585"/>
                </a:lnTo>
                <a:lnTo>
                  <a:pt x="15278" y="13671"/>
                </a:lnTo>
                <a:lnTo>
                  <a:pt x="14786" y="9843"/>
                </a:lnTo>
                <a:lnTo>
                  <a:pt x="13238" y="9843"/>
                </a:lnTo>
                <a:lnTo>
                  <a:pt x="12746" y="11757"/>
                </a:lnTo>
                <a:lnTo>
                  <a:pt x="11965" y="15585"/>
                </a:lnTo>
                <a:lnTo>
                  <a:pt x="9534" y="15585"/>
                </a:lnTo>
                <a:lnTo>
                  <a:pt x="9143" y="13671"/>
                </a:lnTo>
                <a:lnTo>
                  <a:pt x="8753" y="13671"/>
                </a:lnTo>
                <a:lnTo>
                  <a:pt x="8362" y="15585"/>
                </a:lnTo>
                <a:lnTo>
                  <a:pt x="7972" y="15585"/>
                </a:lnTo>
                <a:lnTo>
                  <a:pt x="7595" y="17772"/>
                </a:lnTo>
                <a:lnTo>
                  <a:pt x="7002" y="17772"/>
                </a:lnTo>
                <a:lnTo>
                  <a:pt x="6424" y="15585"/>
                </a:lnTo>
                <a:lnTo>
                  <a:pt x="6033" y="15585"/>
                </a:lnTo>
                <a:lnTo>
                  <a:pt x="5642" y="11757"/>
                </a:lnTo>
                <a:lnTo>
                  <a:pt x="5252" y="9843"/>
                </a:lnTo>
                <a:lnTo>
                  <a:pt x="4861" y="11757"/>
                </a:lnTo>
                <a:lnTo>
                  <a:pt x="4470" y="15585"/>
                </a:lnTo>
                <a:lnTo>
                  <a:pt x="3704" y="15585"/>
                </a:lnTo>
                <a:lnTo>
                  <a:pt x="3212" y="13671"/>
                </a:lnTo>
                <a:lnTo>
                  <a:pt x="2821" y="13671"/>
                </a:lnTo>
                <a:lnTo>
                  <a:pt x="2431" y="6015"/>
                </a:lnTo>
                <a:lnTo>
                  <a:pt x="2040" y="1914"/>
                </a:lnTo>
                <a:lnTo>
                  <a:pt x="1649" y="3828"/>
                </a:lnTo>
                <a:lnTo>
                  <a:pt x="1172" y="6015"/>
                </a:lnTo>
                <a:lnTo>
                  <a:pt x="781" y="9843"/>
                </a:lnTo>
                <a:lnTo>
                  <a:pt x="391" y="9843"/>
                </a:lnTo>
                <a:lnTo>
                  <a:pt x="0" y="13671"/>
                </a:lnTo>
                <a:lnTo>
                  <a:pt x="188" y="11757"/>
                </a:lnTo>
              </a:path>
            </a:pathLst>
          </a:custGeom>
          <a:solidFill>
            <a:srgbClr val="39393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50" name="Freeform 20"/>
          <p:cNvSpPr/>
          <p:nvPr/>
        </p:nvSpPr>
        <p:spPr>
          <a:xfrm>
            <a:off x="4402137" y="6311900"/>
            <a:ext cx="2732089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583" y="5940"/>
                </a:lnTo>
                <a:lnTo>
                  <a:pt x="20245" y="1890"/>
                </a:lnTo>
                <a:lnTo>
                  <a:pt x="19918" y="0"/>
                </a:lnTo>
                <a:lnTo>
                  <a:pt x="19579" y="4050"/>
                </a:lnTo>
                <a:lnTo>
                  <a:pt x="19240" y="11880"/>
                </a:lnTo>
                <a:lnTo>
                  <a:pt x="18902" y="15660"/>
                </a:lnTo>
                <a:lnTo>
                  <a:pt x="18563" y="19710"/>
                </a:lnTo>
                <a:lnTo>
                  <a:pt x="17797" y="21600"/>
                </a:lnTo>
                <a:lnTo>
                  <a:pt x="16956" y="21600"/>
                </a:lnTo>
                <a:lnTo>
                  <a:pt x="16454" y="19710"/>
                </a:lnTo>
                <a:lnTo>
                  <a:pt x="16115" y="17550"/>
                </a:lnTo>
                <a:lnTo>
                  <a:pt x="15689" y="19710"/>
                </a:lnTo>
                <a:lnTo>
                  <a:pt x="14684" y="19710"/>
                </a:lnTo>
                <a:lnTo>
                  <a:pt x="14095" y="17550"/>
                </a:lnTo>
                <a:lnTo>
                  <a:pt x="13756" y="17550"/>
                </a:lnTo>
                <a:lnTo>
                  <a:pt x="13241" y="15660"/>
                </a:lnTo>
                <a:lnTo>
                  <a:pt x="12915" y="15660"/>
                </a:lnTo>
                <a:lnTo>
                  <a:pt x="12576" y="9720"/>
                </a:lnTo>
                <a:lnTo>
                  <a:pt x="12149" y="4050"/>
                </a:lnTo>
                <a:lnTo>
                  <a:pt x="11057" y="4050"/>
                </a:lnTo>
                <a:lnTo>
                  <a:pt x="10631" y="7830"/>
                </a:lnTo>
                <a:lnTo>
                  <a:pt x="9878" y="11880"/>
                </a:lnTo>
                <a:lnTo>
                  <a:pt x="9451" y="13770"/>
                </a:lnTo>
                <a:lnTo>
                  <a:pt x="9112" y="13770"/>
                </a:lnTo>
                <a:lnTo>
                  <a:pt x="8610" y="11880"/>
                </a:lnTo>
                <a:lnTo>
                  <a:pt x="8271" y="7830"/>
                </a:lnTo>
                <a:lnTo>
                  <a:pt x="7932" y="5940"/>
                </a:lnTo>
                <a:lnTo>
                  <a:pt x="7091" y="5940"/>
                </a:lnTo>
                <a:lnTo>
                  <a:pt x="6664" y="7830"/>
                </a:lnTo>
                <a:lnTo>
                  <a:pt x="5987" y="7830"/>
                </a:lnTo>
                <a:lnTo>
                  <a:pt x="5485" y="9720"/>
                </a:lnTo>
                <a:lnTo>
                  <a:pt x="5058" y="11880"/>
                </a:lnTo>
                <a:lnTo>
                  <a:pt x="3539" y="11880"/>
                </a:lnTo>
                <a:lnTo>
                  <a:pt x="2874" y="7830"/>
                </a:lnTo>
                <a:lnTo>
                  <a:pt x="2447" y="5940"/>
                </a:lnTo>
                <a:lnTo>
                  <a:pt x="2109" y="5940"/>
                </a:lnTo>
                <a:lnTo>
                  <a:pt x="1770" y="4050"/>
                </a:lnTo>
                <a:lnTo>
                  <a:pt x="1431" y="1890"/>
                </a:lnTo>
                <a:lnTo>
                  <a:pt x="1092" y="1890"/>
                </a:lnTo>
                <a:lnTo>
                  <a:pt x="766" y="4050"/>
                </a:lnTo>
                <a:lnTo>
                  <a:pt x="427" y="5940"/>
                </a:lnTo>
                <a:lnTo>
                  <a:pt x="88" y="9720"/>
                </a:lnTo>
              </a:path>
            </a:pathLst>
          </a:custGeom>
          <a:solidFill>
            <a:srgbClr val="313131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51" name="Freeform 22"/>
          <p:cNvSpPr/>
          <p:nvPr/>
        </p:nvSpPr>
        <p:spPr>
          <a:xfrm>
            <a:off x="390525" y="323850"/>
            <a:ext cx="168276" cy="338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74"/>
                </a:lnTo>
                <a:lnTo>
                  <a:pt x="21600" y="9990"/>
                </a:lnTo>
                <a:lnTo>
                  <a:pt x="10800" y="10577"/>
                </a:lnTo>
                <a:lnTo>
                  <a:pt x="10800" y="11751"/>
                </a:lnTo>
                <a:lnTo>
                  <a:pt x="13449" y="12339"/>
                </a:lnTo>
                <a:lnTo>
                  <a:pt x="8151" y="12926"/>
                </a:lnTo>
                <a:lnTo>
                  <a:pt x="8151" y="13523"/>
                </a:lnTo>
                <a:lnTo>
                  <a:pt x="5502" y="14110"/>
                </a:lnTo>
                <a:lnTo>
                  <a:pt x="10800" y="15284"/>
                </a:lnTo>
                <a:lnTo>
                  <a:pt x="10800" y="15871"/>
                </a:lnTo>
                <a:lnTo>
                  <a:pt x="13449" y="16458"/>
                </a:lnTo>
                <a:lnTo>
                  <a:pt x="8151" y="17045"/>
                </a:lnTo>
                <a:lnTo>
                  <a:pt x="5502" y="17632"/>
                </a:lnTo>
                <a:lnTo>
                  <a:pt x="5502" y="18219"/>
                </a:lnTo>
                <a:lnTo>
                  <a:pt x="8151" y="18958"/>
                </a:lnTo>
                <a:lnTo>
                  <a:pt x="8151" y="19687"/>
                </a:lnTo>
                <a:lnTo>
                  <a:pt x="5502" y="20426"/>
                </a:lnTo>
                <a:lnTo>
                  <a:pt x="10800" y="21600"/>
                </a:lnTo>
                <a:lnTo>
                  <a:pt x="2649" y="20861"/>
                </a:lnTo>
                <a:lnTo>
                  <a:pt x="2649" y="19393"/>
                </a:lnTo>
                <a:lnTo>
                  <a:pt x="5502" y="18806"/>
                </a:lnTo>
                <a:lnTo>
                  <a:pt x="8151" y="18219"/>
                </a:lnTo>
                <a:lnTo>
                  <a:pt x="8151" y="14990"/>
                </a:lnTo>
                <a:lnTo>
                  <a:pt x="10800" y="14403"/>
                </a:lnTo>
                <a:lnTo>
                  <a:pt x="10800" y="13077"/>
                </a:lnTo>
                <a:lnTo>
                  <a:pt x="8151" y="12490"/>
                </a:lnTo>
                <a:lnTo>
                  <a:pt x="8151" y="11903"/>
                </a:lnTo>
                <a:lnTo>
                  <a:pt x="13449" y="10729"/>
                </a:lnTo>
                <a:lnTo>
                  <a:pt x="13449" y="5587"/>
                </a:lnTo>
                <a:lnTo>
                  <a:pt x="10800" y="5000"/>
                </a:lnTo>
                <a:lnTo>
                  <a:pt x="10800" y="1468"/>
                </a:lnTo>
                <a:lnTo>
                  <a:pt x="5502" y="881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52" name="Freeform 23"/>
          <p:cNvSpPr/>
          <p:nvPr/>
        </p:nvSpPr>
        <p:spPr>
          <a:xfrm>
            <a:off x="412749" y="693737"/>
            <a:ext cx="146052" cy="269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48" y="929"/>
                </a:lnTo>
                <a:lnTo>
                  <a:pt x="18548" y="1666"/>
                </a:lnTo>
                <a:lnTo>
                  <a:pt x="15496" y="2404"/>
                </a:lnTo>
                <a:lnTo>
                  <a:pt x="6104" y="3142"/>
                </a:lnTo>
                <a:lnTo>
                  <a:pt x="6104" y="4618"/>
                </a:lnTo>
                <a:lnTo>
                  <a:pt x="9157" y="5355"/>
                </a:lnTo>
                <a:lnTo>
                  <a:pt x="12443" y="6093"/>
                </a:lnTo>
                <a:lnTo>
                  <a:pt x="12443" y="6831"/>
                </a:lnTo>
                <a:lnTo>
                  <a:pt x="9157" y="7760"/>
                </a:lnTo>
                <a:lnTo>
                  <a:pt x="9157" y="9973"/>
                </a:lnTo>
                <a:lnTo>
                  <a:pt x="3052" y="10889"/>
                </a:lnTo>
                <a:lnTo>
                  <a:pt x="0" y="11627"/>
                </a:lnTo>
                <a:lnTo>
                  <a:pt x="0" y="12365"/>
                </a:lnTo>
                <a:lnTo>
                  <a:pt x="6104" y="13102"/>
                </a:lnTo>
                <a:lnTo>
                  <a:pt x="6104" y="14031"/>
                </a:lnTo>
                <a:lnTo>
                  <a:pt x="3052" y="14960"/>
                </a:lnTo>
                <a:lnTo>
                  <a:pt x="3052" y="17173"/>
                </a:lnTo>
                <a:lnTo>
                  <a:pt x="0" y="17911"/>
                </a:lnTo>
                <a:lnTo>
                  <a:pt x="0" y="18649"/>
                </a:lnTo>
                <a:lnTo>
                  <a:pt x="3052" y="19387"/>
                </a:lnTo>
                <a:lnTo>
                  <a:pt x="12443" y="20124"/>
                </a:lnTo>
                <a:lnTo>
                  <a:pt x="12443" y="20862"/>
                </a:lnTo>
                <a:lnTo>
                  <a:pt x="6104" y="21600"/>
                </a:lnTo>
                <a:lnTo>
                  <a:pt x="12443" y="20862"/>
                </a:lnTo>
                <a:lnTo>
                  <a:pt x="9157" y="19934"/>
                </a:lnTo>
                <a:lnTo>
                  <a:pt x="6104" y="19196"/>
                </a:lnTo>
                <a:lnTo>
                  <a:pt x="6104" y="15329"/>
                </a:lnTo>
                <a:lnTo>
                  <a:pt x="12443" y="14591"/>
                </a:lnTo>
                <a:lnTo>
                  <a:pt x="15496" y="13840"/>
                </a:lnTo>
                <a:lnTo>
                  <a:pt x="9157" y="13102"/>
                </a:lnTo>
                <a:lnTo>
                  <a:pt x="3052" y="12365"/>
                </a:lnTo>
                <a:lnTo>
                  <a:pt x="3052" y="11627"/>
                </a:lnTo>
                <a:lnTo>
                  <a:pt x="9157" y="10151"/>
                </a:lnTo>
                <a:lnTo>
                  <a:pt x="9157" y="9413"/>
                </a:lnTo>
                <a:lnTo>
                  <a:pt x="12443" y="8676"/>
                </a:lnTo>
                <a:lnTo>
                  <a:pt x="15496" y="7938"/>
                </a:lnTo>
                <a:lnTo>
                  <a:pt x="15496" y="7200"/>
                </a:lnTo>
                <a:lnTo>
                  <a:pt x="12443" y="6462"/>
                </a:lnTo>
                <a:lnTo>
                  <a:pt x="9157" y="5724"/>
                </a:lnTo>
                <a:lnTo>
                  <a:pt x="6104" y="4987"/>
                </a:lnTo>
                <a:lnTo>
                  <a:pt x="6104" y="3511"/>
                </a:lnTo>
                <a:lnTo>
                  <a:pt x="15496" y="2773"/>
                </a:lnTo>
                <a:lnTo>
                  <a:pt x="15496" y="1298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grpSp>
        <p:nvGrpSpPr>
          <p:cNvPr id="756" name="Group 30"/>
          <p:cNvGrpSpPr/>
          <p:nvPr/>
        </p:nvGrpSpPr>
        <p:grpSpPr>
          <a:xfrm>
            <a:off x="0" y="-1"/>
            <a:ext cx="1978025" cy="1955801"/>
            <a:chOff x="0" y="0"/>
            <a:chExt cx="1978025" cy="1955800"/>
          </a:xfrm>
        </p:grpSpPr>
        <p:sp>
          <p:nvSpPr>
            <p:cNvPr id="753" name="Rectangle 27"/>
            <p:cNvSpPr/>
            <p:nvPr/>
          </p:nvSpPr>
          <p:spPr>
            <a:xfrm>
              <a:off x="0" y="0"/>
              <a:ext cx="1978025" cy="1955800"/>
            </a:xfrm>
            <a:prstGeom prst="rect">
              <a:avLst/>
            </a:prstGeom>
            <a:solidFill>
              <a:srgbClr val="1A00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754" name="Rectangle 28"/>
            <p:cNvSpPr/>
            <p:nvPr/>
          </p:nvSpPr>
          <p:spPr>
            <a:xfrm>
              <a:off x="390525" y="320675"/>
              <a:ext cx="1587500" cy="1635125"/>
            </a:xfrm>
            <a:prstGeom prst="rect">
              <a:avLst/>
            </a:prstGeom>
            <a:solidFill>
              <a:srgbClr val="474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755" name="Rectangle 29"/>
            <p:cNvSpPr/>
            <p:nvPr/>
          </p:nvSpPr>
          <p:spPr>
            <a:xfrm>
              <a:off x="0" y="-1"/>
              <a:ext cx="1860550" cy="1849439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sp>
        <p:nvSpPr>
          <p:cNvPr id="757" name="Rectangle 42"/>
          <p:cNvSpPr txBox="1"/>
          <p:nvPr/>
        </p:nvSpPr>
        <p:spPr>
          <a:xfrm>
            <a:off x="387350" y="438150"/>
            <a:ext cx="2733677" cy="100330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rtl="0">
              <a:defRPr sz="2000" b="1">
                <a:solidFill>
                  <a:srgbClr val="FFD34A"/>
                </a:solidFill>
              </a:defRPr>
            </a:pPr>
            <a:r>
              <a:t> DRESSING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     THE                                    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STAGE</a:t>
            </a:r>
          </a:p>
        </p:txBody>
      </p:sp>
      <p:sp>
        <p:nvSpPr>
          <p:cNvPr id="758" name="Text Box 50"/>
          <p:cNvSpPr txBox="1"/>
          <p:nvPr/>
        </p:nvSpPr>
        <p:spPr>
          <a:xfrm>
            <a:off x="309245" y="6541216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759" name="Rectangle 51"/>
          <p:cNvSpPr txBox="1"/>
          <p:nvPr/>
        </p:nvSpPr>
        <p:spPr>
          <a:xfrm>
            <a:off x="7664133" y="6517005"/>
            <a:ext cx="57939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9.7.02.</a:t>
            </a:r>
          </a:p>
        </p:txBody>
      </p:sp>
      <p:sp>
        <p:nvSpPr>
          <p:cNvPr id="760" name="Rectangle 57"/>
          <p:cNvSpPr/>
          <p:nvPr/>
        </p:nvSpPr>
        <p:spPr>
          <a:xfrm>
            <a:off x="1562100" y="812800"/>
            <a:ext cx="6934200" cy="53721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000025"/>
              </a:gs>
            </a:gsLst>
            <a:path path="circle">
              <a:fillToRect l="37721" t="-19636" r="62278" b="119636"/>
            </a:path>
          </a:gradFill>
          <a:ln w="76200">
            <a:solidFill>
              <a:schemeClr val="accent2"/>
            </a:solidFill>
            <a:miter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61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6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buFontTx/>
              <a:buChar char=""/>
            </a:lvl1pPr>
            <a:lvl2pPr marL="783771" indent="-326571">
              <a:buFontTx/>
            </a:lvl2pPr>
            <a:lvl3pPr marL="1219200">
              <a:buFontTx/>
            </a:lvl3pPr>
            <a:lvl4pPr marL="1737360" indent="-365760">
              <a:buFontTx/>
            </a:lvl4pPr>
            <a:lvl5pPr marL="2194560" indent="-365760"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3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7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Rectangle 2"/>
          <p:cNvSpPr/>
          <p:nvPr/>
        </p:nvSpPr>
        <p:spPr>
          <a:xfrm>
            <a:off x="-1" y="0"/>
            <a:ext cx="9132890" cy="68453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Off val="-4745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72" name="Rectangle 56"/>
          <p:cNvSpPr/>
          <p:nvPr/>
        </p:nvSpPr>
        <p:spPr>
          <a:xfrm>
            <a:off x="506413" y="415924"/>
            <a:ext cx="8361361" cy="6176965"/>
          </a:xfrm>
          <a:prstGeom prst="rect">
            <a:avLst/>
          </a:prstGeom>
          <a:solidFill>
            <a:srgbClr val="1A000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73" name="Rectangle 3"/>
          <p:cNvSpPr/>
          <p:nvPr/>
        </p:nvSpPr>
        <p:spPr>
          <a:xfrm>
            <a:off x="466724" y="361950"/>
            <a:ext cx="8281990" cy="6111875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74" name="Freeform 4"/>
          <p:cNvSpPr/>
          <p:nvPr/>
        </p:nvSpPr>
        <p:spPr>
          <a:xfrm>
            <a:off x="4765674" y="600074"/>
            <a:ext cx="2238377" cy="545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6" y="138"/>
                </a:lnTo>
                <a:lnTo>
                  <a:pt x="1394" y="207"/>
                </a:lnTo>
                <a:lnTo>
                  <a:pt x="2007" y="138"/>
                </a:lnTo>
                <a:lnTo>
                  <a:pt x="2620" y="339"/>
                </a:lnTo>
                <a:lnTo>
                  <a:pt x="3248" y="477"/>
                </a:lnTo>
                <a:lnTo>
                  <a:pt x="3860" y="616"/>
                </a:lnTo>
                <a:lnTo>
                  <a:pt x="4473" y="886"/>
                </a:lnTo>
                <a:lnTo>
                  <a:pt x="5086" y="1093"/>
                </a:lnTo>
                <a:lnTo>
                  <a:pt x="5239" y="1369"/>
                </a:lnTo>
                <a:lnTo>
                  <a:pt x="5239" y="1639"/>
                </a:lnTo>
                <a:lnTo>
                  <a:pt x="5867" y="1916"/>
                </a:lnTo>
                <a:lnTo>
                  <a:pt x="6327" y="2186"/>
                </a:lnTo>
                <a:lnTo>
                  <a:pt x="6327" y="2531"/>
                </a:lnTo>
                <a:lnTo>
                  <a:pt x="6786" y="2801"/>
                </a:lnTo>
                <a:lnTo>
                  <a:pt x="7093" y="3078"/>
                </a:lnTo>
                <a:lnTo>
                  <a:pt x="6940" y="3624"/>
                </a:lnTo>
                <a:lnTo>
                  <a:pt x="6940" y="3894"/>
                </a:lnTo>
                <a:lnTo>
                  <a:pt x="7246" y="4171"/>
                </a:lnTo>
                <a:lnTo>
                  <a:pt x="7399" y="4441"/>
                </a:lnTo>
                <a:lnTo>
                  <a:pt x="7568" y="4717"/>
                </a:lnTo>
                <a:lnTo>
                  <a:pt x="7568" y="5810"/>
                </a:lnTo>
                <a:lnTo>
                  <a:pt x="7721" y="6086"/>
                </a:lnTo>
                <a:lnTo>
                  <a:pt x="7399" y="6356"/>
                </a:lnTo>
                <a:lnTo>
                  <a:pt x="7246" y="6633"/>
                </a:lnTo>
                <a:lnTo>
                  <a:pt x="7246" y="7179"/>
                </a:lnTo>
                <a:lnTo>
                  <a:pt x="7399" y="7449"/>
                </a:lnTo>
                <a:lnTo>
                  <a:pt x="7399" y="7726"/>
                </a:lnTo>
                <a:lnTo>
                  <a:pt x="7093" y="8065"/>
                </a:lnTo>
                <a:lnTo>
                  <a:pt x="6940" y="8341"/>
                </a:lnTo>
                <a:lnTo>
                  <a:pt x="6940" y="8680"/>
                </a:lnTo>
                <a:lnTo>
                  <a:pt x="6633" y="8957"/>
                </a:lnTo>
                <a:lnTo>
                  <a:pt x="6174" y="9227"/>
                </a:lnTo>
                <a:lnTo>
                  <a:pt x="5867" y="9503"/>
                </a:lnTo>
                <a:lnTo>
                  <a:pt x="5867" y="10049"/>
                </a:lnTo>
                <a:lnTo>
                  <a:pt x="5561" y="10320"/>
                </a:lnTo>
                <a:lnTo>
                  <a:pt x="5408" y="10596"/>
                </a:lnTo>
                <a:lnTo>
                  <a:pt x="5561" y="10866"/>
                </a:lnTo>
                <a:lnTo>
                  <a:pt x="5867" y="11211"/>
                </a:lnTo>
                <a:lnTo>
                  <a:pt x="6786" y="11280"/>
                </a:lnTo>
                <a:lnTo>
                  <a:pt x="7093" y="11620"/>
                </a:lnTo>
                <a:lnTo>
                  <a:pt x="7399" y="11896"/>
                </a:lnTo>
                <a:lnTo>
                  <a:pt x="7568" y="12166"/>
                </a:lnTo>
                <a:lnTo>
                  <a:pt x="7568" y="12442"/>
                </a:lnTo>
                <a:lnTo>
                  <a:pt x="8027" y="12713"/>
                </a:lnTo>
                <a:lnTo>
                  <a:pt x="8027" y="12989"/>
                </a:lnTo>
                <a:lnTo>
                  <a:pt x="8334" y="13328"/>
                </a:lnTo>
                <a:lnTo>
                  <a:pt x="8946" y="13535"/>
                </a:lnTo>
                <a:lnTo>
                  <a:pt x="9406" y="13805"/>
                </a:lnTo>
                <a:lnTo>
                  <a:pt x="9559" y="14289"/>
                </a:lnTo>
                <a:lnTo>
                  <a:pt x="10494" y="14352"/>
                </a:lnTo>
                <a:lnTo>
                  <a:pt x="10800" y="14766"/>
                </a:lnTo>
                <a:lnTo>
                  <a:pt x="11413" y="15036"/>
                </a:lnTo>
                <a:lnTo>
                  <a:pt x="12041" y="15313"/>
                </a:lnTo>
                <a:lnTo>
                  <a:pt x="12807" y="15514"/>
                </a:lnTo>
                <a:lnTo>
                  <a:pt x="13420" y="15790"/>
                </a:lnTo>
                <a:lnTo>
                  <a:pt x="13726" y="16129"/>
                </a:lnTo>
                <a:lnTo>
                  <a:pt x="14507" y="16406"/>
                </a:lnTo>
                <a:lnTo>
                  <a:pt x="15273" y="16544"/>
                </a:lnTo>
                <a:lnTo>
                  <a:pt x="15733" y="16814"/>
                </a:lnTo>
                <a:lnTo>
                  <a:pt x="16514" y="17090"/>
                </a:lnTo>
                <a:lnTo>
                  <a:pt x="16974" y="17360"/>
                </a:lnTo>
                <a:lnTo>
                  <a:pt x="17280" y="17637"/>
                </a:lnTo>
                <a:lnTo>
                  <a:pt x="17740" y="17907"/>
                </a:lnTo>
                <a:lnTo>
                  <a:pt x="18199" y="18252"/>
                </a:lnTo>
                <a:lnTo>
                  <a:pt x="18827" y="18522"/>
                </a:lnTo>
                <a:lnTo>
                  <a:pt x="19440" y="18868"/>
                </a:lnTo>
                <a:lnTo>
                  <a:pt x="19593" y="19207"/>
                </a:lnTo>
                <a:lnTo>
                  <a:pt x="19746" y="19552"/>
                </a:lnTo>
                <a:lnTo>
                  <a:pt x="20206" y="19823"/>
                </a:lnTo>
                <a:lnTo>
                  <a:pt x="20681" y="20162"/>
                </a:lnTo>
                <a:lnTo>
                  <a:pt x="20834" y="20507"/>
                </a:lnTo>
                <a:lnTo>
                  <a:pt x="20987" y="20777"/>
                </a:lnTo>
                <a:lnTo>
                  <a:pt x="21294" y="21054"/>
                </a:lnTo>
                <a:lnTo>
                  <a:pt x="21447" y="21324"/>
                </a:lnTo>
                <a:lnTo>
                  <a:pt x="21447" y="21600"/>
                </a:lnTo>
                <a:lnTo>
                  <a:pt x="21447" y="20846"/>
                </a:lnTo>
                <a:lnTo>
                  <a:pt x="21600" y="20300"/>
                </a:lnTo>
                <a:lnTo>
                  <a:pt x="21600" y="19483"/>
                </a:lnTo>
                <a:lnTo>
                  <a:pt x="21140" y="19207"/>
                </a:lnTo>
                <a:lnTo>
                  <a:pt x="20528" y="19207"/>
                </a:lnTo>
                <a:lnTo>
                  <a:pt x="20053" y="18730"/>
                </a:lnTo>
                <a:lnTo>
                  <a:pt x="19900" y="18453"/>
                </a:lnTo>
                <a:lnTo>
                  <a:pt x="19287" y="17976"/>
                </a:lnTo>
                <a:lnTo>
                  <a:pt x="18980" y="17706"/>
                </a:lnTo>
                <a:lnTo>
                  <a:pt x="18046" y="17291"/>
                </a:lnTo>
                <a:lnTo>
                  <a:pt x="16820" y="17090"/>
                </a:lnTo>
                <a:lnTo>
                  <a:pt x="15886" y="17090"/>
                </a:lnTo>
                <a:lnTo>
                  <a:pt x="15426" y="16198"/>
                </a:lnTo>
                <a:lnTo>
                  <a:pt x="15273" y="15790"/>
                </a:lnTo>
                <a:lnTo>
                  <a:pt x="14814" y="15514"/>
                </a:lnTo>
                <a:lnTo>
                  <a:pt x="13573" y="15451"/>
                </a:lnTo>
                <a:lnTo>
                  <a:pt x="12347" y="15382"/>
                </a:lnTo>
                <a:lnTo>
                  <a:pt x="11719" y="15313"/>
                </a:lnTo>
                <a:lnTo>
                  <a:pt x="11566" y="14766"/>
                </a:lnTo>
                <a:lnTo>
                  <a:pt x="11260" y="14490"/>
                </a:lnTo>
                <a:lnTo>
                  <a:pt x="10953" y="14151"/>
                </a:lnTo>
                <a:lnTo>
                  <a:pt x="10340" y="13874"/>
                </a:lnTo>
                <a:lnTo>
                  <a:pt x="9728" y="13736"/>
                </a:lnTo>
                <a:lnTo>
                  <a:pt x="8487" y="13190"/>
                </a:lnTo>
                <a:lnTo>
                  <a:pt x="8180" y="12920"/>
                </a:lnTo>
                <a:lnTo>
                  <a:pt x="8180" y="12304"/>
                </a:lnTo>
                <a:lnTo>
                  <a:pt x="8027" y="11896"/>
                </a:lnTo>
                <a:lnTo>
                  <a:pt x="7568" y="11551"/>
                </a:lnTo>
                <a:lnTo>
                  <a:pt x="6786" y="11211"/>
                </a:lnTo>
                <a:lnTo>
                  <a:pt x="6327" y="10935"/>
                </a:lnTo>
                <a:lnTo>
                  <a:pt x="6020" y="10596"/>
                </a:lnTo>
                <a:lnTo>
                  <a:pt x="6174" y="10250"/>
                </a:lnTo>
                <a:lnTo>
                  <a:pt x="6174" y="9980"/>
                </a:lnTo>
                <a:lnTo>
                  <a:pt x="6327" y="9704"/>
                </a:lnTo>
                <a:lnTo>
                  <a:pt x="6633" y="9365"/>
                </a:lnTo>
                <a:lnTo>
                  <a:pt x="6633" y="9088"/>
                </a:lnTo>
                <a:lnTo>
                  <a:pt x="7093" y="8749"/>
                </a:lnTo>
                <a:lnTo>
                  <a:pt x="7399" y="8473"/>
                </a:lnTo>
                <a:lnTo>
                  <a:pt x="7568" y="8134"/>
                </a:lnTo>
                <a:lnTo>
                  <a:pt x="7568" y="7864"/>
                </a:lnTo>
                <a:lnTo>
                  <a:pt x="7399" y="7587"/>
                </a:lnTo>
                <a:lnTo>
                  <a:pt x="7568" y="7311"/>
                </a:lnTo>
                <a:lnTo>
                  <a:pt x="8027" y="6702"/>
                </a:lnTo>
                <a:lnTo>
                  <a:pt x="8027" y="5471"/>
                </a:lnTo>
                <a:lnTo>
                  <a:pt x="7874" y="5056"/>
                </a:lnTo>
                <a:lnTo>
                  <a:pt x="8027" y="4786"/>
                </a:lnTo>
                <a:lnTo>
                  <a:pt x="8334" y="4441"/>
                </a:lnTo>
                <a:lnTo>
                  <a:pt x="8180" y="4032"/>
                </a:lnTo>
                <a:lnTo>
                  <a:pt x="8027" y="3762"/>
                </a:lnTo>
                <a:lnTo>
                  <a:pt x="7874" y="3486"/>
                </a:lnTo>
                <a:lnTo>
                  <a:pt x="8487" y="3279"/>
                </a:lnTo>
                <a:lnTo>
                  <a:pt x="8946" y="3009"/>
                </a:lnTo>
                <a:lnTo>
                  <a:pt x="9100" y="2732"/>
                </a:lnTo>
                <a:lnTo>
                  <a:pt x="10187" y="2462"/>
                </a:lnTo>
                <a:lnTo>
                  <a:pt x="11106" y="1916"/>
                </a:lnTo>
                <a:lnTo>
                  <a:pt x="12041" y="1501"/>
                </a:lnTo>
                <a:lnTo>
                  <a:pt x="12654" y="1369"/>
                </a:lnTo>
                <a:lnTo>
                  <a:pt x="13113" y="1093"/>
                </a:lnTo>
                <a:lnTo>
                  <a:pt x="13113" y="823"/>
                </a:lnTo>
                <a:lnTo>
                  <a:pt x="13420" y="477"/>
                </a:lnTo>
                <a:lnTo>
                  <a:pt x="14048" y="276"/>
                </a:lnTo>
                <a:lnTo>
                  <a:pt x="14660" y="0"/>
                </a:lnTo>
                <a:lnTo>
                  <a:pt x="14048" y="69"/>
                </a:lnTo>
                <a:lnTo>
                  <a:pt x="13113" y="138"/>
                </a:lnTo>
                <a:lnTo>
                  <a:pt x="12194" y="276"/>
                </a:lnTo>
                <a:lnTo>
                  <a:pt x="11719" y="546"/>
                </a:lnTo>
                <a:lnTo>
                  <a:pt x="11888" y="823"/>
                </a:lnTo>
                <a:lnTo>
                  <a:pt x="11566" y="1093"/>
                </a:lnTo>
                <a:lnTo>
                  <a:pt x="11566" y="1369"/>
                </a:lnTo>
                <a:lnTo>
                  <a:pt x="12654" y="1438"/>
                </a:lnTo>
                <a:lnTo>
                  <a:pt x="12041" y="1708"/>
                </a:lnTo>
                <a:lnTo>
                  <a:pt x="11413" y="1916"/>
                </a:lnTo>
                <a:lnTo>
                  <a:pt x="10800" y="2186"/>
                </a:lnTo>
                <a:lnTo>
                  <a:pt x="10187" y="2663"/>
                </a:lnTo>
                <a:lnTo>
                  <a:pt x="9559" y="2732"/>
                </a:lnTo>
                <a:lnTo>
                  <a:pt x="8946" y="2939"/>
                </a:lnTo>
                <a:lnTo>
                  <a:pt x="8334" y="3009"/>
                </a:lnTo>
                <a:lnTo>
                  <a:pt x="8180" y="3279"/>
                </a:lnTo>
                <a:lnTo>
                  <a:pt x="8180" y="3555"/>
                </a:lnTo>
                <a:lnTo>
                  <a:pt x="7568" y="3894"/>
                </a:lnTo>
                <a:lnTo>
                  <a:pt x="7399" y="4171"/>
                </a:lnTo>
                <a:lnTo>
                  <a:pt x="7399" y="4441"/>
                </a:lnTo>
                <a:lnTo>
                  <a:pt x="7399" y="3894"/>
                </a:lnTo>
                <a:lnTo>
                  <a:pt x="7246" y="3210"/>
                </a:lnTo>
                <a:lnTo>
                  <a:pt x="7093" y="2801"/>
                </a:lnTo>
                <a:lnTo>
                  <a:pt x="6940" y="2531"/>
                </a:lnTo>
                <a:lnTo>
                  <a:pt x="6786" y="2186"/>
                </a:lnTo>
                <a:lnTo>
                  <a:pt x="6327" y="1916"/>
                </a:lnTo>
                <a:lnTo>
                  <a:pt x="5867" y="1639"/>
                </a:lnTo>
                <a:lnTo>
                  <a:pt x="5867" y="1369"/>
                </a:lnTo>
                <a:lnTo>
                  <a:pt x="5408" y="1093"/>
                </a:lnTo>
                <a:lnTo>
                  <a:pt x="4780" y="886"/>
                </a:lnTo>
                <a:lnTo>
                  <a:pt x="4626" y="616"/>
                </a:lnTo>
                <a:lnTo>
                  <a:pt x="4014" y="477"/>
                </a:lnTo>
                <a:lnTo>
                  <a:pt x="3401" y="477"/>
                </a:lnTo>
                <a:lnTo>
                  <a:pt x="2773" y="207"/>
                </a:lnTo>
                <a:lnTo>
                  <a:pt x="2160" y="69"/>
                </a:lnTo>
                <a:lnTo>
                  <a:pt x="1547" y="0"/>
                </a:lnTo>
                <a:lnTo>
                  <a:pt x="919" y="69"/>
                </a:lnTo>
                <a:lnTo>
                  <a:pt x="306" y="69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75" name="Freeform 7"/>
          <p:cNvSpPr/>
          <p:nvPr/>
        </p:nvSpPr>
        <p:spPr>
          <a:xfrm>
            <a:off x="796924" y="1946274"/>
            <a:ext cx="7748589" cy="2225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" y="339"/>
                </a:lnTo>
                <a:lnTo>
                  <a:pt x="358" y="508"/>
                </a:lnTo>
                <a:lnTo>
                  <a:pt x="535" y="169"/>
                </a:lnTo>
                <a:lnTo>
                  <a:pt x="668" y="832"/>
                </a:lnTo>
                <a:lnTo>
                  <a:pt x="850" y="1171"/>
                </a:lnTo>
                <a:lnTo>
                  <a:pt x="982" y="1849"/>
                </a:lnTo>
                <a:lnTo>
                  <a:pt x="1071" y="2511"/>
                </a:lnTo>
                <a:lnTo>
                  <a:pt x="1115" y="3174"/>
                </a:lnTo>
                <a:lnTo>
                  <a:pt x="1248" y="3852"/>
                </a:lnTo>
                <a:lnTo>
                  <a:pt x="1429" y="4191"/>
                </a:lnTo>
                <a:lnTo>
                  <a:pt x="1606" y="4191"/>
                </a:lnTo>
                <a:lnTo>
                  <a:pt x="1783" y="3852"/>
                </a:lnTo>
                <a:lnTo>
                  <a:pt x="2142" y="3852"/>
                </a:lnTo>
                <a:lnTo>
                  <a:pt x="2319" y="4021"/>
                </a:lnTo>
                <a:lnTo>
                  <a:pt x="2500" y="4684"/>
                </a:lnTo>
                <a:lnTo>
                  <a:pt x="2633" y="5361"/>
                </a:lnTo>
                <a:lnTo>
                  <a:pt x="2810" y="5854"/>
                </a:lnTo>
                <a:lnTo>
                  <a:pt x="2947" y="6532"/>
                </a:lnTo>
                <a:lnTo>
                  <a:pt x="3036" y="7195"/>
                </a:lnTo>
                <a:lnTo>
                  <a:pt x="3036" y="8535"/>
                </a:lnTo>
                <a:lnTo>
                  <a:pt x="3124" y="9383"/>
                </a:lnTo>
                <a:lnTo>
                  <a:pt x="3213" y="10215"/>
                </a:lnTo>
                <a:lnTo>
                  <a:pt x="3390" y="10877"/>
                </a:lnTo>
                <a:lnTo>
                  <a:pt x="3571" y="11047"/>
                </a:lnTo>
                <a:lnTo>
                  <a:pt x="3748" y="10384"/>
                </a:lnTo>
                <a:lnTo>
                  <a:pt x="3925" y="10045"/>
                </a:lnTo>
                <a:lnTo>
                  <a:pt x="4018" y="10723"/>
                </a:lnTo>
                <a:lnTo>
                  <a:pt x="4062" y="11385"/>
                </a:lnTo>
                <a:lnTo>
                  <a:pt x="3974" y="12063"/>
                </a:lnTo>
                <a:lnTo>
                  <a:pt x="3925" y="12726"/>
                </a:lnTo>
                <a:lnTo>
                  <a:pt x="4107" y="13388"/>
                </a:lnTo>
                <a:lnTo>
                  <a:pt x="4284" y="13065"/>
                </a:lnTo>
                <a:lnTo>
                  <a:pt x="4461" y="12556"/>
                </a:lnTo>
                <a:lnTo>
                  <a:pt x="4642" y="12726"/>
                </a:lnTo>
                <a:lnTo>
                  <a:pt x="4819" y="13065"/>
                </a:lnTo>
                <a:lnTo>
                  <a:pt x="4996" y="13065"/>
                </a:lnTo>
                <a:lnTo>
                  <a:pt x="5178" y="13234"/>
                </a:lnTo>
                <a:lnTo>
                  <a:pt x="5355" y="13388"/>
                </a:lnTo>
                <a:lnTo>
                  <a:pt x="5399" y="12726"/>
                </a:lnTo>
                <a:lnTo>
                  <a:pt x="5580" y="12556"/>
                </a:lnTo>
                <a:lnTo>
                  <a:pt x="5757" y="12726"/>
                </a:lnTo>
                <a:lnTo>
                  <a:pt x="5934" y="12556"/>
                </a:lnTo>
                <a:lnTo>
                  <a:pt x="5890" y="11894"/>
                </a:lnTo>
                <a:lnTo>
                  <a:pt x="5890" y="11216"/>
                </a:lnTo>
                <a:lnTo>
                  <a:pt x="6072" y="10723"/>
                </a:lnTo>
                <a:lnTo>
                  <a:pt x="6160" y="10045"/>
                </a:lnTo>
                <a:lnTo>
                  <a:pt x="6116" y="9383"/>
                </a:lnTo>
                <a:lnTo>
                  <a:pt x="6249" y="8705"/>
                </a:lnTo>
                <a:lnTo>
                  <a:pt x="6249" y="8042"/>
                </a:lnTo>
                <a:lnTo>
                  <a:pt x="6072" y="7703"/>
                </a:lnTo>
                <a:lnTo>
                  <a:pt x="5890" y="6871"/>
                </a:lnTo>
                <a:lnTo>
                  <a:pt x="5757" y="6193"/>
                </a:lnTo>
                <a:lnTo>
                  <a:pt x="5713" y="5531"/>
                </a:lnTo>
                <a:lnTo>
                  <a:pt x="5713" y="4853"/>
                </a:lnTo>
                <a:lnTo>
                  <a:pt x="5757" y="4191"/>
                </a:lnTo>
                <a:lnTo>
                  <a:pt x="5934" y="3513"/>
                </a:lnTo>
                <a:lnTo>
                  <a:pt x="6072" y="2850"/>
                </a:lnTo>
                <a:lnTo>
                  <a:pt x="6249" y="2511"/>
                </a:lnTo>
                <a:lnTo>
                  <a:pt x="6381" y="3174"/>
                </a:lnTo>
                <a:lnTo>
                  <a:pt x="6558" y="3343"/>
                </a:lnTo>
                <a:lnTo>
                  <a:pt x="6740" y="3174"/>
                </a:lnTo>
                <a:lnTo>
                  <a:pt x="7094" y="3174"/>
                </a:lnTo>
                <a:lnTo>
                  <a:pt x="7319" y="3020"/>
                </a:lnTo>
                <a:lnTo>
                  <a:pt x="7496" y="2850"/>
                </a:lnTo>
                <a:lnTo>
                  <a:pt x="7678" y="2850"/>
                </a:lnTo>
                <a:lnTo>
                  <a:pt x="7855" y="3174"/>
                </a:lnTo>
                <a:lnTo>
                  <a:pt x="7899" y="3852"/>
                </a:lnTo>
                <a:lnTo>
                  <a:pt x="8076" y="3852"/>
                </a:lnTo>
                <a:lnTo>
                  <a:pt x="8258" y="4360"/>
                </a:lnTo>
                <a:lnTo>
                  <a:pt x="8435" y="4853"/>
                </a:lnTo>
                <a:lnTo>
                  <a:pt x="8612" y="4514"/>
                </a:lnTo>
                <a:lnTo>
                  <a:pt x="8705" y="3852"/>
                </a:lnTo>
                <a:lnTo>
                  <a:pt x="8749" y="3174"/>
                </a:lnTo>
                <a:lnTo>
                  <a:pt x="8837" y="2511"/>
                </a:lnTo>
                <a:lnTo>
                  <a:pt x="9014" y="2342"/>
                </a:lnTo>
                <a:lnTo>
                  <a:pt x="9059" y="3020"/>
                </a:lnTo>
                <a:lnTo>
                  <a:pt x="9240" y="3343"/>
                </a:lnTo>
                <a:lnTo>
                  <a:pt x="9417" y="3343"/>
                </a:lnTo>
                <a:lnTo>
                  <a:pt x="9461" y="2681"/>
                </a:lnTo>
                <a:lnTo>
                  <a:pt x="9461" y="2003"/>
                </a:lnTo>
                <a:lnTo>
                  <a:pt x="9638" y="1849"/>
                </a:lnTo>
                <a:lnTo>
                  <a:pt x="9820" y="1849"/>
                </a:lnTo>
                <a:lnTo>
                  <a:pt x="9997" y="2511"/>
                </a:lnTo>
                <a:lnTo>
                  <a:pt x="10174" y="3020"/>
                </a:lnTo>
                <a:lnTo>
                  <a:pt x="10355" y="3020"/>
                </a:lnTo>
                <a:lnTo>
                  <a:pt x="10532" y="3343"/>
                </a:lnTo>
                <a:lnTo>
                  <a:pt x="10709" y="4021"/>
                </a:lnTo>
                <a:lnTo>
                  <a:pt x="10846" y="4684"/>
                </a:lnTo>
                <a:lnTo>
                  <a:pt x="11023" y="5192"/>
                </a:lnTo>
                <a:lnTo>
                  <a:pt x="11200" y="5361"/>
                </a:lnTo>
                <a:lnTo>
                  <a:pt x="11559" y="5361"/>
                </a:lnTo>
                <a:lnTo>
                  <a:pt x="11736" y="5531"/>
                </a:lnTo>
                <a:lnTo>
                  <a:pt x="11917" y="5700"/>
                </a:lnTo>
                <a:lnTo>
                  <a:pt x="12094" y="6024"/>
                </a:lnTo>
                <a:lnTo>
                  <a:pt x="12271" y="6702"/>
                </a:lnTo>
                <a:lnTo>
                  <a:pt x="12316" y="7364"/>
                </a:lnTo>
                <a:lnTo>
                  <a:pt x="12409" y="8042"/>
                </a:lnTo>
                <a:lnTo>
                  <a:pt x="12630" y="8705"/>
                </a:lnTo>
                <a:lnTo>
                  <a:pt x="12807" y="8874"/>
                </a:lnTo>
                <a:lnTo>
                  <a:pt x="13568" y="8874"/>
                </a:lnTo>
                <a:lnTo>
                  <a:pt x="13745" y="9044"/>
                </a:lnTo>
                <a:lnTo>
                  <a:pt x="13922" y="9383"/>
                </a:lnTo>
                <a:lnTo>
                  <a:pt x="14059" y="10045"/>
                </a:lnTo>
                <a:lnTo>
                  <a:pt x="14236" y="10553"/>
                </a:lnTo>
                <a:lnTo>
                  <a:pt x="14413" y="10723"/>
                </a:lnTo>
                <a:lnTo>
                  <a:pt x="14595" y="11216"/>
                </a:lnTo>
                <a:lnTo>
                  <a:pt x="14772" y="11894"/>
                </a:lnTo>
                <a:lnTo>
                  <a:pt x="15130" y="11894"/>
                </a:lnTo>
                <a:lnTo>
                  <a:pt x="15351" y="11724"/>
                </a:lnTo>
                <a:lnTo>
                  <a:pt x="15528" y="11724"/>
                </a:lnTo>
                <a:lnTo>
                  <a:pt x="15666" y="11047"/>
                </a:lnTo>
                <a:lnTo>
                  <a:pt x="15843" y="10877"/>
                </a:lnTo>
                <a:lnTo>
                  <a:pt x="16201" y="10877"/>
                </a:lnTo>
                <a:lnTo>
                  <a:pt x="16378" y="11555"/>
                </a:lnTo>
                <a:lnTo>
                  <a:pt x="16555" y="11894"/>
                </a:lnTo>
                <a:lnTo>
                  <a:pt x="16737" y="11894"/>
                </a:lnTo>
                <a:lnTo>
                  <a:pt x="16914" y="11724"/>
                </a:lnTo>
                <a:lnTo>
                  <a:pt x="17091" y="11385"/>
                </a:lnTo>
                <a:lnTo>
                  <a:pt x="17272" y="11047"/>
                </a:lnTo>
                <a:lnTo>
                  <a:pt x="17449" y="10877"/>
                </a:lnTo>
                <a:lnTo>
                  <a:pt x="17852" y="10877"/>
                </a:lnTo>
                <a:lnTo>
                  <a:pt x="18029" y="10723"/>
                </a:lnTo>
                <a:lnTo>
                  <a:pt x="18564" y="10723"/>
                </a:lnTo>
                <a:lnTo>
                  <a:pt x="18746" y="11047"/>
                </a:lnTo>
                <a:lnTo>
                  <a:pt x="18923" y="11555"/>
                </a:lnTo>
                <a:lnTo>
                  <a:pt x="19100" y="11894"/>
                </a:lnTo>
                <a:lnTo>
                  <a:pt x="19281" y="12063"/>
                </a:lnTo>
                <a:lnTo>
                  <a:pt x="20529" y="12063"/>
                </a:lnTo>
                <a:lnTo>
                  <a:pt x="20706" y="11894"/>
                </a:lnTo>
                <a:lnTo>
                  <a:pt x="20888" y="11724"/>
                </a:lnTo>
                <a:lnTo>
                  <a:pt x="21242" y="11724"/>
                </a:lnTo>
                <a:lnTo>
                  <a:pt x="21423" y="11894"/>
                </a:lnTo>
                <a:lnTo>
                  <a:pt x="21600" y="11894"/>
                </a:lnTo>
                <a:lnTo>
                  <a:pt x="21423" y="12556"/>
                </a:lnTo>
                <a:lnTo>
                  <a:pt x="21242" y="12726"/>
                </a:lnTo>
                <a:lnTo>
                  <a:pt x="21065" y="13065"/>
                </a:lnTo>
                <a:lnTo>
                  <a:pt x="20888" y="13558"/>
                </a:lnTo>
                <a:lnTo>
                  <a:pt x="20706" y="13727"/>
                </a:lnTo>
                <a:lnTo>
                  <a:pt x="20485" y="14066"/>
                </a:lnTo>
                <a:lnTo>
                  <a:pt x="20126" y="14236"/>
                </a:lnTo>
                <a:lnTo>
                  <a:pt x="19905" y="14236"/>
                </a:lnTo>
                <a:lnTo>
                  <a:pt x="19724" y="14405"/>
                </a:lnTo>
                <a:lnTo>
                  <a:pt x="19547" y="14898"/>
                </a:lnTo>
                <a:lnTo>
                  <a:pt x="19370" y="15068"/>
                </a:lnTo>
                <a:lnTo>
                  <a:pt x="18790" y="15068"/>
                </a:lnTo>
                <a:lnTo>
                  <a:pt x="18608" y="15407"/>
                </a:lnTo>
                <a:lnTo>
                  <a:pt x="18608" y="16577"/>
                </a:lnTo>
                <a:lnTo>
                  <a:pt x="18653" y="17240"/>
                </a:lnTo>
                <a:lnTo>
                  <a:pt x="18923" y="17409"/>
                </a:lnTo>
                <a:lnTo>
                  <a:pt x="19100" y="17748"/>
                </a:lnTo>
                <a:lnTo>
                  <a:pt x="18923" y="18580"/>
                </a:lnTo>
                <a:lnTo>
                  <a:pt x="18746" y="18919"/>
                </a:lnTo>
                <a:lnTo>
                  <a:pt x="18564" y="19258"/>
                </a:lnTo>
                <a:lnTo>
                  <a:pt x="18431" y="19921"/>
                </a:lnTo>
                <a:lnTo>
                  <a:pt x="18254" y="20599"/>
                </a:lnTo>
                <a:lnTo>
                  <a:pt x="17002" y="20599"/>
                </a:lnTo>
                <a:lnTo>
                  <a:pt x="16511" y="20260"/>
                </a:lnTo>
                <a:lnTo>
                  <a:pt x="16334" y="19921"/>
                </a:lnTo>
                <a:lnTo>
                  <a:pt x="16157" y="19089"/>
                </a:lnTo>
                <a:lnTo>
                  <a:pt x="16020" y="18257"/>
                </a:lnTo>
                <a:lnTo>
                  <a:pt x="15931" y="17579"/>
                </a:lnTo>
                <a:lnTo>
                  <a:pt x="15710" y="17086"/>
                </a:lnTo>
                <a:lnTo>
                  <a:pt x="15440" y="16747"/>
                </a:lnTo>
                <a:lnTo>
                  <a:pt x="15263" y="16069"/>
                </a:lnTo>
                <a:lnTo>
                  <a:pt x="15086" y="15576"/>
                </a:lnTo>
                <a:lnTo>
                  <a:pt x="14904" y="15237"/>
                </a:lnTo>
                <a:lnTo>
                  <a:pt x="14727" y="15068"/>
                </a:lnTo>
                <a:lnTo>
                  <a:pt x="14413" y="14898"/>
                </a:lnTo>
                <a:lnTo>
                  <a:pt x="14236" y="14898"/>
                </a:lnTo>
                <a:lnTo>
                  <a:pt x="14059" y="15068"/>
                </a:lnTo>
                <a:lnTo>
                  <a:pt x="13878" y="15068"/>
                </a:lnTo>
                <a:lnTo>
                  <a:pt x="13745" y="14405"/>
                </a:lnTo>
                <a:lnTo>
                  <a:pt x="13612" y="13727"/>
                </a:lnTo>
                <a:lnTo>
                  <a:pt x="13254" y="13388"/>
                </a:lnTo>
                <a:lnTo>
                  <a:pt x="13077" y="13234"/>
                </a:lnTo>
                <a:lnTo>
                  <a:pt x="12851" y="12895"/>
                </a:lnTo>
                <a:lnTo>
                  <a:pt x="12497" y="12726"/>
                </a:lnTo>
                <a:lnTo>
                  <a:pt x="12316" y="12556"/>
                </a:lnTo>
                <a:lnTo>
                  <a:pt x="12139" y="12726"/>
                </a:lnTo>
                <a:lnTo>
                  <a:pt x="11962" y="13065"/>
                </a:lnTo>
                <a:lnTo>
                  <a:pt x="11780" y="13388"/>
                </a:lnTo>
                <a:lnTo>
                  <a:pt x="11338" y="13727"/>
                </a:lnTo>
                <a:lnTo>
                  <a:pt x="11112" y="13897"/>
                </a:lnTo>
                <a:lnTo>
                  <a:pt x="10935" y="14236"/>
                </a:lnTo>
                <a:lnTo>
                  <a:pt x="10754" y="14236"/>
                </a:lnTo>
                <a:lnTo>
                  <a:pt x="10400" y="13897"/>
                </a:lnTo>
                <a:lnTo>
                  <a:pt x="10085" y="13388"/>
                </a:lnTo>
                <a:lnTo>
                  <a:pt x="9908" y="13234"/>
                </a:lnTo>
                <a:lnTo>
                  <a:pt x="9727" y="12895"/>
                </a:lnTo>
                <a:lnTo>
                  <a:pt x="9550" y="12556"/>
                </a:lnTo>
                <a:lnTo>
                  <a:pt x="9373" y="12063"/>
                </a:lnTo>
                <a:lnTo>
                  <a:pt x="9147" y="11894"/>
                </a:lnTo>
                <a:lnTo>
                  <a:pt x="8970" y="11894"/>
                </a:lnTo>
                <a:lnTo>
                  <a:pt x="8793" y="12217"/>
                </a:lnTo>
                <a:lnTo>
                  <a:pt x="8612" y="12556"/>
                </a:lnTo>
                <a:lnTo>
                  <a:pt x="8523" y="13234"/>
                </a:lnTo>
                <a:lnTo>
                  <a:pt x="8523" y="14575"/>
                </a:lnTo>
                <a:lnTo>
                  <a:pt x="8390" y="15237"/>
                </a:lnTo>
                <a:lnTo>
                  <a:pt x="8302" y="15900"/>
                </a:lnTo>
                <a:lnTo>
                  <a:pt x="8302" y="16577"/>
                </a:lnTo>
                <a:lnTo>
                  <a:pt x="8390" y="17240"/>
                </a:lnTo>
                <a:lnTo>
                  <a:pt x="8479" y="17918"/>
                </a:lnTo>
                <a:lnTo>
                  <a:pt x="8479" y="19921"/>
                </a:lnTo>
                <a:lnTo>
                  <a:pt x="8435" y="20599"/>
                </a:lnTo>
                <a:lnTo>
                  <a:pt x="8258" y="20938"/>
                </a:lnTo>
                <a:lnTo>
                  <a:pt x="7988" y="20938"/>
                </a:lnTo>
                <a:lnTo>
                  <a:pt x="7766" y="21261"/>
                </a:lnTo>
                <a:lnTo>
                  <a:pt x="7585" y="21261"/>
                </a:lnTo>
                <a:lnTo>
                  <a:pt x="7408" y="21431"/>
                </a:lnTo>
                <a:lnTo>
                  <a:pt x="7231" y="21431"/>
                </a:lnTo>
                <a:lnTo>
                  <a:pt x="7050" y="21600"/>
                </a:lnTo>
                <a:lnTo>
                  <a:pt x="6873" y="21092"/>
                </a:lnTo>
                <a:lnTo>
                  <a:pt x="6696" y="20768"/>
                </a:lnTo>
                <a:lnTo>
                  <a:pt x="6337" y="20768"/>
                </a:lnTo>
                <a:lnTo>
                  <a:pt x="6116" y="20429"/>
                </a:lnTo>
                <a:lnTo>
                  <a:pt x="5934" y="20090"/>
                </a:lnTo>
                <a:lnTo>
                  <a:pt x="5757" y="19597"/>
                </a:lnTo>
                <a:lnTo>
                  <a:pt x="5580" y="19258"/>
                </a:lnTo>
                <a:lnTo>
                  <a:pt x="5399" y="19089"/>
                </a:lnTo>
                <a:lnTo>
                  <a:pt x="5045" y="19089"/>
                </a:lnTo>
                <a:lnTo>
                  <a:pt x="4863" y="18919"/>
                </a:lnTo>
                <a:lnTo>
                  <a:pt x="4686" y="18919"/>
                </a:lnTo>
                <a:lnTo>
                  <a:pt x="4509" y="18750"/>
                </a:lnTo>
                <a:lnTo>
                  <a:pt x="4328" y="18750"/>
                </a:lnTo>
                <a:lnTo>
                  <a:pt x="4151" y="18919"/>
                </a:lnTo>
                <a:lnTo>
                  <a:pt x="3974" y="19258"/>
                </a:lnTo>
                <a:lnTo>
                  <a:pt x="3793" y="19751"/>
                </a:lnTo>
                <a:lnTo>
                  <a:pt x="3615" y="20260"/>
                </a:lnTo>
                <a:lnTo>
                  <a:pt x="3438" y="20599"/>
                </a:lnTo>
                <a:lnTo>
                  <a:pt x="3257" y="21092"/>
                </a:lnTo>
                <a:lnTo>
                  <a:pt x="3080" y="21261"/>
                </a:lnTo>
                <a:lnTo>
                  <a:pt x="2903" y="20599"/>
                </a:lnTo>
                <a:lnTo>
                  <a:pt x="2854" y="19921"/>
                </a:lnTo>
                <a:lnTo>
                  <a:pt x="2766" y="19258"/>
                </a:lnTo>
                <a:lnTo>
                  <a:pt x="2766" y="18580"/>
                </a:lnTo>
                <a:lnTo>
                  <a:pt x="2722" y="17918"/>
                </a:lnTo>
                <a:lnTo>
                  <a:pt x="2633" y="17240"/>
                </a:lnTo>
                <a:lnTo>
                  <a:pt x="2456" y="16916"/>
                </a:lnTo>
                <a:lnTo>
                  <a:pt x="2230" y="16747"/>
                </a:lnTo>
                <a:lnTo>
                  <a:pt x="2053" y="16577"/>
                </a:lnTo>
                <a:lnTo>
                  <a:pt x="1876" y="16069"/>
                </a:lnTo>
                <a:lnTo>
                  <a:pt x="1739" y="15407"/>
                </a:lnTo>
                <a:lnTo>
                  <a:pt x="1695" y="14729"/>
                </a:lnTo>
                <a:lnTo>
                  <a:pt x="1651" y="13897"/>
                </a:lnTo>
                <a:lnTo>
                  <a:pt x="1562" y="13234"/>
                </a:lnTo>
                <a:lnTo>
                  <a:pt x="1385" y="12895"/>
                </a:lnTo>
                <a:lnTo>
                  <a:pt x="1204" y="12387"/>
                </a:lnTo>
                <a:lnTo>
                  <a:pt x="1027" y="12063"/>
                </a:lnTo>
                <a:lnTo>
                  <a:pt x="624" y="12063"/>
                </a:lnTo>
                <a:lnTo>
                  <a:pt x="580" y="11385"/>
                </a:lnTo>
                <a:lnTo>
                  <a:pt x="535" y="10723"/>
                </a:lnTo>
                <a:lnTo>
                  <a:pt x="535" y="7195"/>
                </a:lnTo>
                <a:lnTo>
                  <a:pt x="358" y="7025"/>
                </a:lnTo>
                <a:lnTo>
                  <a:pt x="270" y="6363"/>
                </a:lnTo>
                <a:lnTo>
                  <a:pt x="270" y="4360"/>
                </a:lnTo>
                <a:lnTo>
                  <a:pt x="221" y="3682"/>
                </a:lnTo>
                <a:lnTo>
                  <a:pt x="270" y="3020"/>
                </a:lnTo>
                <a:lnTo>
                  <a:pt x="403" y="2342"/>
                </a:lnTo>
                <a:lnTo>
                  <a:pt x="403" y="1679"/>
                </a:lnTo>
                <a:lnTo>
                  <a:pt x="270" y="1001"/>
                </a:lnTo>
                <a:lnTo>
                  <a:pt x="89" y="662"/>
                </a:lnTo>
                <a:lnTo>
                  <a:pt x="0" y="0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76" name="Freeform 8"/>
          <p:cNvSpPr/>
          <p:nvPr/>
        </p:nvSpPr>
        <p:spPr>
          <a:xfrm>
            <a:off x="663574" y="871537"/>
            <a:ext cx="7924802" cy="5162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65" y="16041"/>
                </a:moveTo>
                <a:lnTo>
                  <a:pt x="5149" y="16180"/>
                </a:lnTo>
                <a:lnTo>
                  <a:pt x="4976" y="16326"/>
                </a:lnTo>
                <a:lnTo>
                  <a:pt x="4933" y="16618"/>
                </a:lnTo>
                <a:lnTo>
                  <a:pt x="4933" y="16904"/>
                </a:lnTo>
                <a:lnTo>
                  <a:pt x="4842" y="17196"/>
                </a:lnTo>
                <a:lnTo>
                  <a:pt x="4669" y="17336"/>
                </a:lnTo>
                <a:lnTo>
                  <a:pt x="4496" y="17409"/>
                </a:lnTo>
                <a:lnTo>
                  <a:pt x="4318" y="17555"/>
                </a:lnTo>
                <a:lnTo>
                  <a:pt x="4188" y="17841"/>
                </a:lnTo>
                <a:lnTo>
                  <a:pt x="4188" y="18133"/>
                </a:lnTo>
                <a:lnTo>
                  <a:pt x="4145" y="18492"/>
                </a:lnTo>
                <a:lnTo>
                  <a:pt x="4145" y="18784"/>
                </a:lnTo>
                <a:lnTo>
                  <a:pt x="4188" y="19069"/>
                </a:lnTo>
                <a:lnTo>
                  <a:pt x="4188" y="19362"/>
                </a:lnTo>
                <a:lnTo>
                  <a:pt x="4059" y="19647"/>
                </a:lnTo>
                <a:lnTo>
                  <a:pt x="3838" y="19793"/>
                </a:lnTo>
                <a:lnTo>
                  <a:pt x="3665" y="20013"/>
                </a:lnTo>
                <a:lnTo>
                  <a:pt x="3492" y="20225"/>
                </a:lnTo>
                <a:lnTo>
                  <a:pt x="3098" y="20225"/>
                </a:lnTo>
                <a:lnTo>
                  <a:pt x="2925" y="20298"/>
                </a:lnTo>
                <a:lnTo>
                  <a:pt x="2882" y="20590"/>
                </a:lnTo>
                <a:lnTo>
                  <a:pt x="2882" y="20949"/>
                </a:lnTo>
                <a:lnTo>
                  <a:pt x="2791" y="21241"/>
                </a:lnTo>
                <a:lnTo>
                  <a:pt x="2575" y="21527"/>
                </a:lnTo>
                <a:lnTo>
                  <a:pt x="2401" y="21600"/>
                </a:lnTo>
                <a:lnTo>
                  <a:pt x="2267" y="21308"/>
                </a:lnTo>
                <a:lnTo>
                  <a:pt x="2181" y="21022"/>
                </a:lnTo>
                <a:lnTo>
                  <a:pt x="2051" y="20730"/>
                </a:lnTo>
                <a:lnTo>
                  <a:pt x="2094" y="20444"/>
                </a:lnTo>
                <a:lnTo>
                  <a:pt x="2094" y="20152"/>
                </a:lnTo>
                <a:lnTo>
                  <a:pt x="1921" y="20013"/>
                </a:lnTo>
                <a:lnTo>
                  <a:pt x="1744" y="20013"/>
                </a:lnTo>
                <a:lnTo>
                  <a:pt x="1571" y="20086"/>
                </a:lnTo>
                <a:lnTo>
                  <a:pt x="1398" y="20225"/>
                </a:lnTo>
                <a:lnTo>
                  <a:pt x="1220" y="20371"/>
                </a:lnTo>
                <a:lnTo>
                  <a:pt x="1047" y="20444"/>
                </a:lnTo>
                <a:lnTo>
                  <a:pt x="874" y="20371"/>
                </a:lnTo>
                <a:lnTo>
                  <a:pt x="697" y="20371"/>
                </a:lnTo>
                <a:lnTo>
                  <a:pt x="524" y="20086"/>
                </a:lnTo>
                <a:lnTo>
                  <a:pt x="524" y="19793"/>
                </a:lnTo>
                <a:lnTo>
                  <a:pt x="394" y="19508"/>
                </a:lnTo>
                <a:lnTo>
                  <a:pt x="173" y="19362"/>
                </a:lnTo>
                <a:lnTo>
                  <a:pt x="0" y="18996"/>
                </a:lnTo>
                <a:lnTo>
                  <a:pt x="130" y="18711"/>
                </a:lnTo>
                <a:lnTo>
                  <a:pt x="307" y="18784"/>
                </a:lnTo>
                <a:lnTo>
                  <a:pt x="394" y="19069"/>
                </a:lnTo>
                <a:lnTo>
                  <a:pt x="610" y="19215"/>
                </a:lnTo>
                <a:lnTo>
                  <a:pt x="788" y="19215"/>
                </a:lnTo>
                <a:lnTo>
                  <a:pt x="874" y="19508"/>
                </a:lnTo>
                <a:lnTo>
                  <a:pt x="1090" y="19720"/>
                </a:lnTo>
                <a:lnTo>
                  <a:pt x="1263" y="19508"/>
                </a:lnTo>
                <a:lnTo>
                  <a:pt x="1311" y="19215"/>
                </a:lnTo>
                <a:lnTo>
                  <a:pt x="1311" y="18930"/>
                </a:lnTo>
                <a:lnTo>
                  <a:pt x="1484" y="18857"/>
                </a:lnTo>
                <a:lnTo>
                  <a:pt x="1657" y="18996"/>
                </a:lnTo>
                <a:lnTo>
                  <a:pt x="1835" y="18784"/>
                </a:lnTo>
                <a:lnTo>
                  <a:pt x="2008" y="18565"/>
                </a:lnTo>
                <a:lnTo>
                  <a:pt x="2181" y="18784"/>
                </a:lnTo>
                <a:lnTo>
                  <a:pt x="2401" y="18996"/>
                </a:lnTo>
                <a:lnTo>
                  <a:pt x="2575" y="19069"/>
                </a:lnTo>
                <a:lnTo>
                  <a:pt x="2791" y="19142"/>
                </a:lnTo>
                <a:lnTo>
                  <a:pt x="2838" y="18857"/>
                </a:lnTo>
                <a:lnTo>
                  <a:pt x="2791" y="18565"/>
                </a:lnTo>
                <a:lnTo>
                  <a:pt x="2968" y="18418"/>
                </a:lnTo>
                <a:lnTo>
                  <a:pt x="2968" y="18133"/>
                </a:lnTo>
                <a:lnTo>
                  <a:pt x="3141" y="17987"/>
                </a:lnTo>
                <a:lnTo>
                  <a:pt x="3492" y="17987"/>
                </a:lnTo>
                <a:lnTo>
                  <a:pt x="3665" y="17841"/>
                </a:lnTo>
                <a:lnTo>
                  <a:pt x="3838" y="17701"/>
                </a:lnTo>
                <a:lnTo>
                  <a:pt x="3972" y="17409"/>
                </a:lnTo>
                <a:lnTo>
                  <a:pt x="4145" y="17263"/>
                </a:lnTo>
                <a:lnTo>
                  <a:pt x="4318" y="17263"/>
                </a:lnTo>
                <a:lnTo>
                  <a:pt x="4409" y="16977"/>
                </a:lnTo>
                <a:lnTo>
                  <a:pt x="4539" y="16685"/>
                </a:lnTo>
                <a:lnTo>
                  <a:pt x="4496" y="16399"/>
                </a:lnTo>
                <a:lnTo>
                  <a:pt x="4318" y="16253"/>
                </a:lnTo>
                <a:lnTo>
                  <a:pt x="4145" y="16253"/>
                </a:lnTo>
                <a:lnTo>
                  <a:pt x="3972" y="16107"/>
                </a:lnTo>
                <a:lnTo>
                  <a:pt x="3795" y="15968"/>
                </a:lnTo>
                <a:lnTo>
                  <a:pt x="3622" y="16041"/>
                </a:lnTo>
                <a:lnTo>
                  <a:pt x="3449" y="15968"/>
                </a:lnTo>
                <a:lnTo>
                  <a:pt x="3362" y="15675"/>
                </a:lnTo>
                <a:lnTo>
                  <a:pt x="3449" y="15390"/>
                </a:lnTo>
                <a:lnTo>
                  <a:pt x="3492" y="15097"/>
                </a:lnTo>
                <a:lnTo>
                  <a:pt x="3098" y="14885"/>
                </a:lnTo>
                <a:lnTo>
                  <a:pt x="2925" y="14812"/>
                </a:lnTo>
                <a:lnTo>
                  <a:pt x="2791" y="14520"/>
                </a:lnTo>
                <a:lnTo>
                  <a:pt x="2618" y="14373"/>
                </a:lnTo>
                <a:lnTo>
                  <a:pt x="2445" y="14300"/>
                </a:lnTo>
                <a:lnTo>
                  <a:pt x="2267" y="14161"/>
                </a:lnTo>
                <a:lnTo>
                  <a:pt x="2094" y="14015"/>
                </a:lnTo>
                <a:lnTo>
                  <a:pt x="1921" y="14015"/>
                </a:lnTo>
                <a:lnTo>
                  <a:pt x="1744" y="13942"/>
                </a:lnTo>
                <a:lnTo>
                  <a:pt x="1571" y="13942"/>
                </a:lnTo>
                <a:lnTo>
                  <a:pt x="1484" y="13656"/>
                </a:lnTo>
                <a:lnTo>
                  <a:pt x="1484" y="13364"/>
                </a:lnTo>
                <a:lnTo>
                  <a:pt x="1311" y="13291"/>
                </a:lnTo>
                <a:lnTo>
                  <a:pt x="1220" y="13005"/>
                </a:lnTo>
                <a:lnTo>
                  <a:pt x="1047" y="12713"/>
                </a:lnTo>
                <a:lnTo>
                  <a:pt x="961" y="12427"/>
                </a:lnTo>
                <a:lnTo>
                  <a:pt x="1047" y="12135"/>
                </a:lnTo>
                <a:lnTo>
                  <a:pt x="1220" y="12135"/>
                </a:lnTo>
                <a:lnTo>
                  <a:pt x="1354" y="12427"/>
                </a:lnTo>
                <a:lnTo>
                  <a:pt x="1527" y="12640"/>
                </a:lnTo>
                <a:lnTo>
                  <a:pt x="1700" y="12786"/>
                </a:lnTo>
                <a:lnTo>
                  <a:pt x="1744" y="13078"/>
                </a:lnTo>
                <a:lnTo>
                  <a:pt x="1921" y="13364"/>
                </a:lnTo>
                <a:lnTo>
                  <a:pt x="2094" y="13437"/>
                </a:lnTo>
                <a:lnTo>
                  <a:pt x="2267" y="13723"/>
                </a:lnTo>
                <a:lnTo>
                  <a:pt x="2401" y="14015"/>
                </a:lnTo>
                <a:lnTo>
                  <a:pt x="2575" y="14088"/>
                </a:lnTo>
                <a:lnTo>
                  <a:pt x="2925" y="14088"/>
                </a:lnTo>
                <a:lnTo>
                  <a:pt x="3098" y="13942"/>
                </a:lnTo>
                <a:lnTo>
                  <a:pt x="3271" y="13723"/>
                </a:lnTo>
                <a:lnTo>
                  <a:pt x="3449" y="13656"/>
                </a:lnTo>
                <a:lnTo>
                  <a:pt x="3622" y="13796"/>
                </a:lnTo>
                <a:lnTo>
                  <a:pt x="3795" y="14015"/>
                </a:lnTo>
                <a:lnTo>
                  <a:pt x="4145" y="14015"/>
                </a:lnTo>
                <a:lnTo>
                  <a:pt x="4318" y="14088"/>
                </a:lnTo>
                <a:lnTo>
                  <a:pt x="4452" y="14373"/>
                </a:lnTo>
                <a:lnTo>
                  <a:pt x="4625" y="14373"/>
                </a:lnTo>
                <a:lnTo>
                  <a:pt x="4799" y="14300"/>
                </a:lnTo>
                <a:lnTo>
                  <a:pt x="4976" y="14234"/>
                </a:lnTo>
                <a:lnTo>
                  <a:pt x="5149" y="14234"/>
                </a:lnTo>
                <a:lnTo>
                  <a:pt x="5149" y="14520"/>
                </a:lnTo>
                <a:lnTo>
                  <a:pt x="5106" y="14812"/>
                </a:lnTo>
                <a:lnTo>
                  <a:pt x="5063" y="15097"/>
                </a:lnTo>
                <a:lnTo>
                  <a:pt x="5106" y="15390"/>
                </a:lnTo>
                <a:lnTo>
                  <a:pt x="5279" y="15602"/>
                </a:lnTo>
                <a:lnTo>
                  <a:pt x="5456" y="15894"/>
                </a:lnTo>
                <a:lnTo>
                  <a:pt x="5629" y="15968"/>
                </a:lnTo>
                <a:lnTo>
                  <a:pt x="5716" y="15675"/>
                </a:lnTo>
                <a:lnTo>
                  <a:pt x="5716" y="15390"/>
                </a:lnTo>
                <a:lnTo>
                  <a:pt x="5629" y="15097"/>
                </a:lnTo>
                <a:lnTo>
                  <a:pt x="5586" y="14812"/>
                </a:lnTo>
                <a:lnTo>
                  <a:pt x="5716" y="14520"/>
                </a:lnTo>
                <a:lnTo>
                  <a:pt x="5889" y="14373"/>
                </a:lnTo>
                <a:lnTo>
                  <a:pt x="6066" y="14373"/>
                </a:lnTo>
                <a:lnTo>
                  <a:pt x="6066" y="14088"/>
                </a:lnTo>
                <a:lnTo>
                  <a:pt x="6023" y="13796"/>
                </a:lnTo>
                <a:lnTo>
                  <a:pt x="6239" y="13723"/>
                </a:lnTo>
                <a:lnTo>
                  <a:pt x="6413" y="13723"/>
                </a:lnTo>
                <a:lnTo>
                  <a:pt x="6590" y="13796"/>
                </a:lnTo>
                <a:lnTo>
                  <a:pt x="6720" y="13510"/>
                </a:lnTo>
                <a:lnTo>
                  <a:pt x="6720" y="12932"/>
                </a:lnTo>
                <a:lnTo>
                  <a:pt x="6893" y="12713"/>
                </a:lnTo>
                <a:lnTo>
                  <a:pt x="7113" y="12713"/>
                </a:lnTo>
                <a:lnTo>
                  <a:pt x="7330" y="12640"/>
                </a:lnTo>
                <a:lnTo>
                  <a:pt x="7724" y="12640"/>
                </a:lnTo>
                <a:lnTo>
                  <a:pt x="7897" y="12500"/>
                </a:lnTo>
                <a:lnTo>
                  <a:pt x="8074" y="12500"/>
                </a:lnTo>
                <a:lnTo>
                  <a:pt x="8204" y="12208"/>
                </a:lnTo>
                <a:lnTo>
                  <a:pt x="8204" y="11923"/>
                </a:lnTo>
                <a:lnTo>
                  <a:pt x="8161" y="11630"/>
                </a:lnTo>
                <a:lnTo>
                  <a:pt x="8161" y="11345"/>
                </a:lnTo>
                <a:lnTo>
                  <a:pt x="8204" y="11052"/>
                </a:lnTo>
                <a:lnTo>
                  <a:pt x="8161" y="10767"/>
                </a:lnTo>
                <a:lnTo>
                  <a:pt x="8161" y="10475"/>
                </a:lnTo>
                <a:lnTo>
                  <a:pt x="8334" y="10328"/>
                </a:lnTo>
                <a:lnTo>
                  <a:pt x="8727" y="10328"/>
                </a:lnTo>
                <a:lnTo>
                  <a:pt x="8727" y="10043"/>
                </a:lnTo>
                <a:lnTo>
                  <a:pt x="8857" y="9751"/>
                </a:lnTo>
                <a:lnTo>
                  <a:pt x="9078" y="9538"/>
                </a:lnTo>
                <a:lnTo>
                  <a:pt x="9121" y="9246"/>
                </a:lnTo>
                <a:lnTo>
                  <a:pt x="9121" y="8960"/>
                </a:lnTo>
                <a:lnTo>
                  <a:pt x="9294" y="8741"/>
                </a:lnTo>
                <a:lnTo>
                  <a:pt x="9467" y="8668"/>
                </a:lnTo>
                <a:lnTo>
                  <a:pt x="9424" y="8960"/>
                </a:lnTo>
                <a:lnTo>
                  <a:pt x="9381" y="9246"/>
                </a:lnTo>
                <a:lnTo>
                  <a:pt x="9294" y="9538"/>
                </a:lnTo>
                <a:lnTo>
                  <a:pt x="9294" y="10116"/>
                </a:lnTo>
                <a:lnTo>
                  <a:pt x="9251" y="10401"/>
                </a:lnTo>
                <a:lnTo>
                  <a:pt x="9424" y="10328"/>
                </a:lnTo>
                <a:lnTo>
                  <a:pt x="9558" y="10043"/>
                </a:lnTo>
                <a:lnTo>
                  <a:pt x="9731" y="10255"/>
                </a:lnTo>
                <a:lnTo>
                  <a:pt x="9904" y="10401"/>
                </a:lnTo>
                <a:lnTo>
                  <a:pt x="9948" y="10116"/>
                </a:lnTo>
                <a:lnTo>
                  <a:pt x="10125" y="9970"/>
                </a:lnTo>
                <a:lnTo>
                  <a:pt x="10212" y="9677"/>
                </a:lnTo>
                <a:lnTo>
                  <a:pt x="10168" y="9392"/>
                </a:lnTo>
                <a:lnTo>
                  <a:pt x="10168" y="9100"/>
                </a:lnTo>
                <a:lnTo>
                  <a:pt x="9991" y="9033"/>
                </a:lnTo>
                <a:lnTo>
                  <a:pt x="9861" y="8741"/>
                </a:lnTo>
                <a:lnTo>
                  <a:pt x="9861" y="8090"/>
                </a:lnTo>
                <a:lnTo>
                  <a:pt x="9904" y="7804"/>
                </a:lnTo>
                <a:lnTo>
                  <a:pt x="9904" y="7512"/>
                </a:lnTo>
                <a:lnTo>
                  <a:pt x="9861" y="7227"/>
                </a:lnTo>
                <a:lnTo>
                  <a:pt x="9688" y="7154"/>
                </a:lnTo>
                <a:lnTo>
                  <a:pt x="9511" y="7300"/>
                </a:lnTo>
                <a:lnTo>
                  <a:pt x="9338" y="7227"/>
                </a:lnTo>
                <a:lnTo>
                  <a:pt x="9164" y="6934"/>
                </a:lnTo>
                <a:lnTo>
                  <a:pt x="9078" y="6649"/>
                </a:lnTo>
                <a:lnTo>
                  <a:pt x="9121" y="6356"/>
                </a:lnTo>
                <a:lnTo>
                  <a:pt x="9078" y="6071"/>
                </a:lnTo>
                <a:lnTo>
                  <a:pt x="8987" y="5779"/>
                </a:lnTo>
                <a:lnTo>
                  <a:pt x="8944" y="5493"/>
                </a:lnTo>
                <a:lnTo>
                  <a:pt x="8987" y="5201"/>
                </a:lnTo>
                <a:lnTo>
                  <a:pt x="8987" y="4337"/>
                </a:lnTo>
                <a:lnTo>
                  <a:pt x="9121" y="4045"/>
                </a:lnTo>
                <a:lnTo>
                  <a:pt x="9208" y="3759"/>
                </a:lnTo>
                <a:lnTo>
                  <a:pt x="9208" y="3467"/>
                </a:lnTo>
                <a:lnTo>
                  <a:pt x="9121" y="3182"/>
                </a:lnTo>
                <a:lnTo>
                  <a:pt x="8944" y="3035"/>
                </a:lnTo>
                <a:lnTo>
                  <a:pt x="8771" y="2816"/>
                </a:lnTo>
                <a:lnTo>
                  <a:pt x="8598" y="2670"/>
                </a:lnTo>
                <a:lnTo>
                  <a:pt x="8247" y="2670"/>
                </a:lnTo>
                <a:lnTo>
                  <a:pt x="8117" y="2385"/>
                </a:lnTo>
                <a:lnTo>
                  <a:pt x="8247" y="2092"/>
                </a:lnTo>
                <a:lnTo>
                  <a:pt x="8204" y="1807"/>
                </a:lnTo>
                <a:lnTo>
                  <a:pt x="8247" y="1514"/>
                </a:lnTo>
                <a:lnTo>
                  <a:pt x="8334" y="1229"/>
                </a:lnTo>
                <a:lnTo>
                  <a:pt x="8117" y="1156"/>
                </a:lnTo>
                <a:lnTo>
                  <a:pt x="7940" y="1156"/>
                </a:lnTo>
                <a:lnTo>
                  <a:pt x="7724" y="1083"/>
                </a:lnTo>
                <a:lnTo>
                  <a:pt x="7594" y="797"/>
                </a:lnTo>
                <a:lnTo>
                  <a:pt x="7416" y="505"/>
                </a:lnTo>
                <a:lnTo>
                  <a:pt x="7070" y="359"/>
                </a:lnTo>
                <a:lnTo>
                  <a:pt x="7113" y="73"/>
                </a:lnTo>
                <a:lnTo>
                  <a:pt x="7287" y="0"/>
                </a:lnTo>
                <a:lnTo>
                  <a:pt x="7507" y="0"/>
                </a:lnTo>
                <a:lnTo>
                  <a:pt x="7594" y="292"/>
                </a:lnTo>
                <a:lnTo>
                  <a:pt x="7810" y="432"/>
                </a:lnTo>
                <a:lnTo>
                  <a:pt x="7988" y="432"/>
                </a:lnTo>
                <a:lnTo>
                  <a:pt x="8161" y="505"/>
                </a:lnTo>
                <a:lnTo>
                  <a:pt x="8377" y="578"/>
                </a:lnTo>
                <a:lnTo>
                  <a:pt x="8511" y="870"/>
                </a:lnTo>
                <a:lnTo>
                  <a:pt x="8511" y="1156"/>
                </a:lnTo>
                <a:lnTo>
                  <a:pt x="8684" y="1229"/>
                </a:lnTo>
                <a:lnTo>
                  <a:pt x="8814" y="1514"/>
                </a:lnTo>
                <a:lnTo>
                  <a:pt x="8987" y="1514"/>
                </a:lnTo>
                <a:lnTo>
                  <a:pt x="9208" y="1375"/>
                </a:lnTo>
                <a:lnTo>
                  <a:pt x="9424" y="1302"/>
                </a:lnTo>
                <a:lnTo>
                  <a:pt x="9601" y="1448"/>
                </a:lnTo>
                <a:lnTo>
                  <a:pt x="9601" y="1734"/>
                </a:lnTo>
                <a:lnTo>
                  <a:pt x="9511" y="2026"/>
                </a:lnTo>
                <a:lnTo>
                  <a:pt x="9511" y="2311"/>
                </a:lnTo>
                <a:lnTo>
                  <a:pt x="9645" y="2604"/>
                </a:lnTo>
                <a:lnTo>
                  <a:pt x="9818" y="2604"/>
                </a:lnTo>
                <a:lnTo>
                  <a:pt x="9991" y="2670"/>
                </a:lnTo>
                <a:lnTo>
                  <a:pt x="10168" y="2962"/>
                </a:lnTo>
                <a:lnTo>
                  <a:pt x="9948" y="3248"/>
                </a:lnTo>
                <a:lnTo>
                  <a:pt x="9775" y="3321"/>
                </a:lnTo>
                <a:lnTo>
                  <a:pt x="9688" y="3613"/>
                </a:lnTo>
                <a:lnTo>
                  <a:pt x="9688" y="3899"/>
                </a:lnTo>
                <a:lnTo>
                  <a:pt x="9601" y="4191"/>
                </a:lnTo>
                <a:lnTo>
                  <a:pt x="9467" y="4477"/>
                </a:lnTo>
                <a:lnTo>
                  <a:pt x="9121" y="4769"/>
                </a:lnTo>
                <a:lnTo>
                  <a:pt x="9078" y="5055"/>
                </a:lnTo>
                <a:lnTo>
                  <a:pt x="9078" y="5347"/>
                </a:lnTo>
                <a:lnTo>
                  <a:pt x="9121" y="5632"/>
                </a:lnTo>
                <a:lnTo>
                  <a:pt x="9294" y="5706"/>
                </a:lnTo>
                <a:lnTo>
                  <a:pt x="9467" y="5706"/>
                </a:lnTo>
                <a:lnTo>
                  <a:pt x="9645" y="5632"/>
                </a:lnTo>
                <a:lnTo>
                  <a:pt x="9991" y="6071"/>
                </a:lnTo>
                <a:lnTo>
                  <a:pt x="10168" y="5925"/>
                </a:lnTo>
                <a:lnTo>
                  <a:pt x="10212" y="5632"/>
                </a:lnTo>
                <a:lnTo>
                  <a:pt x="10212" y="4769"/>
                </a:lnTo>
                <a:lnTo>
                  <a:pt x="10385" y="4696"/>
                </a:lnTo>
                <a:lnTo>
                  <a:pt x="10562" y="4769"/>
                </a:lnTo>
                <a:lnTo>
                  <a:pt x="10735" y="4915"/>
                </a:lnTo>
                <a:lnTo>
                  <a:pt x="10908" y="4982"/>
                </a:lnTo>
                <a:lnTo>
                  <a:pt x="11086" y="4696"/>
                </a:lnTo>
                <a:lnTo>
                  <a:pt x="11129" y="4404"/>
                </a:lnTo>
                <a:lnTo>
                  <a:pt x="11129" y="4118"/>
                </a:lnTo>
                <a:lnTo>
                  <a:pt x="10951" y="3899"/>
                </a:lnTo>
                <a:lnTo>
                  <a:pt x="10778" y="3899"/>
                </a:lnTo>
                <a:lnTo>
                  <a:pt x="10605" y="3759"/>
                </a:lnTo>
                <a:lnTo>
                  <a:pt x="10514" y="3467"/>
                </a:lnTo>
                <a:lnTo>
                  <a:pt x="10514" y="2816"/>
                </a:lnTo>
                <a:lnTo>
                  <a:pt x="10428" y="2458"/>
                </a:lnTo>
                <a:lnTo>
                  <a:pt x="10385" y="2165"/>
                </a:lnTo>
                <a:lnTo>
                  <a:pt x="10562" y="2026"/>
                </a:lnTo>
                <a:lnTo>
                  <a:pt x="11086" y="2026"/>
                </a:lnTo>
                <a:lnTo>
                  <a:pt x="11259" y="2092"/>
                </a:lnTo>
                <a:lnTo>
                  <a:pt x="11432" y="1807"/>
                </a:lnTo>
                <a:lnTo>
                  <a:pt x="11562" y="1514"/>
                </a:lnTo>
                <a:lnTo>
                  <a:pt x="11739" y="1375"/>
                </a:lnTo>
                <a:lnTo>
                  <a:pt x="11912" y="1302"/>
                </a:lnTo>
                <a:lnTo>
                  <a:pt x="12089" y="1083"/>
                </a:lnTo>
                <a:lnTo>
                  <a:pt x="12262" y="937"/>
                </a:lnTo>
                <a:lnTo>
                  <a:pt x="12436" y="1083"/>
                </a:lnTo>
                <a:lnTo>
                  <a:pt x="12613" y="1302"/>
                </a:lnTo>
                <a:lnTo>
                  <a:pt x="12959" y="1156"/>
                </a:lnTo>
                <a:lnTo>
                  <a:pt x="13137" y="1083"/>
                </a:lnTo>
                <a:lnTo>
                  <a:pt x="13310" y="1302"/>
                </a:lnTo>
                <a:lnTo>
                  <a:pt x="13483" y="1448"/>
                </a:lnTo>
                <a:lnTo>
                  <a:pt x="13703" y="1375"/>
                </a:lnTo>
                <a:lnTo>
                  <a:pt x="13876" y="1302"/>
                </a:lnTo>
                <a:lnTo>
                  <a:pt x="14050" y="1448"/>
                </a:lnTo>
                <a:lnTo>
                  <a:pt x="14136" y="1734"/>
                </a:lnTo>
                <a:lnTo>
                  <a:pt x="14136" y="2026"/>
                </a:lnTo>
                <a:lnTo>
                  <a:pt x="14093" y="2311"/>
                </a:lnTo>
                <a:lnTo>
                  <a:pt x="13963" y="2604"/>
                </a:lnTo>
                <a:lnTo>
                  <a:pt x="13876" y="2889"/>
                </a:lnTo>
                <a:lnTo>
                  <a:pt x="13833" y="3182"/>
                </a:lnTo>
                <a:lnTo>
                  <a:pt x="13660" y="3394"/>
                </a:lnTo>
                <a:lnTo>
                  <a:pt x="13876" y="3613"/>
                </a:lnTo>
                <a:lnTo>
                  <a:pt x="14050" y="3686"/>
                </a:lnTo>
                <a:lnTo>
                  <a:pt x="14227" y="3759"/>
                </a:lnTo>
                <a:lnTo>
                  <a:pt x="14357" y="4045"/>
                </a:lnTo>
                <a:lnTo>
                  <a:pt x="14487" y="4337"/>
                </a:lnTo>
                <a:lnTo>
                  <a:pt x="14313" y="4477"/>
                </a:lnTo>
                <a:lnTo>
                  <a:pt x="13963" y="4477"/>
                </a:lnTo>
                <a:lnTo>
                  <a:pt x="13790" y="4696"/>
                </a:lnTo>
                <a:lnTo>
                  <a:pt x="13747" y="4982"/>
                </a:lnTo>
                <a:lnTo>
                  <a:pt x="13569" y="5201"/>
                </a:lnTo>
                <a:lnTo>
                  <a:pt x="12042" y="5201"/>
                </a:lnTo>
                <a:lnTo>
                  <a:pt x="11869" y="5347"/>
                </a:lnTo>
                <a:lnTo>
                  <a:pt x="11825" y="5632"/>
                </a:lnTo>
                <a:lnTo>
                  <a:pt x="12042" y="5852"/>
                </a:lnTo>
                <a:lnTo>
                  <a:pt x="12219" y="5852"/>
                </a:lnTo>
                <a:lnTo>
                  <a:pt x="12392" y="5779"/>
                </a:lnTo>
                <a:lnTo>
                  <a:pt x="12479" y="6071"/>
                </a:lnTo>
                <a:lnTo>
                  <a:pt x="12522" y="6356"/>
                </a:lnTo>
                <a:lnTo>
                  <a:pt x="12522" y="6715"/>
                </a:lnTo>
                <a:lnTo>
                  <a:pt x="12565" y="7007"/>
                </a:lnTo>
                <a:lnTo>
                  <a:pt x="12873" y="7007"/>
                </a:lnTo>
                <a:lnTo>
                  <a:pt x="13046" y="6934"/>
                </a:lnTo>
                <a:lnTo>
                  <a:pt x="13223" y="6861"/>
                </a:lnTo>
                <a:lnTo>
                  <a:pt x="13396" y="7007"/>
                </a:lnTo>
                <a:lnTo>
                  <a:pt x="13569" y="7007"/>
                </a:lnTo>
                <a:lnTo>
                  <a:pt x="13703" y="6715"/>
                </a:lnTo>
                <a:lnTo>
                  <a:pt x="13876" y="6576"/>
                </a:lnTo>
                <a:lnTo>
                  <a:pt x="14050" y="6430"/>
                </a:lnTo>
                <a:lnTo>
                  <a:pt x="14227" y="6283"/>
                </a:lnTo>
                <a:lnTo>
                  <a:pt x="14443" y="6356"/>
                </a:lnTo>
                <a:lnTo>
                  <a:pt x="14616" y="6649"/>
                </a:lnTo>
                <a:lnTo>
                  <a:pt x="14794" y="6861"/>
                </a:lnTo>
                <a:lnTo>
                  <a:pt x="15140" y="6861"/>
                </a:lnTo>
                <a:lnTo>
                  <a:pt x="15317" y="6715"/>
                </a:lnTo>
                <a:lnTo>
                  <a:pt x="15490" y="6649"/>
                </a:lnTo>
                <a:lnTo>
                  <a:pt x="15663" y="6649"/>
                </a:lnTo>
                <a:lnTo>
                  <a:pt x="15841" y="6715"/>
                </a:lnTo>
                <a:lnTo>
                  <a:pt x="15927" y="7080"/>
                </a:lnTo>
                <a:lnTo>
                  <a:pt x="15971" y="7366"/>
                </a:lnTo>
                <a:lnTo>
                  <a:pt x="15971" y="7658"/>
                </a:lnTo>
                <a:lnTo>
                  <a:pt x="15927" y="7944"/>
                </a:lnTo>
                <a:lnTo>
                  <a:pt x="16057" y="8236"/>
                </a:lnTo>
                <a:lnTo>
                  <a:pt x="16187" y="8522"/>
                </a:lnTo>
                <a:lnTo>
                  <a:pt x="16187" y="9173"/>
                </a:lnTo>
                <a:lnTo>
                  <a:pt x="16235" y="9465"/>
                </a:lnTo>
                <a:lnTo>
                  <a:pt x="16235" y="9751"/>
                </a:lnTo>
                <a:lnTo>
                  <a:pt x="16014" y="9897"/>
                </a:lnTo>
                <a:lnTo>
                  <a:pt x="15754" y="9970"/>
                </a:lnTo>
                <a:lnTo>
                  <a:pt x="15620" y="10255"/>
                </a:lnTo>
                <a:lnTo>
                  <a:pt x="15620" y="10548"/>
                </a:lnTo>
                <a:lnTo>
                  <a:pt x="15663" y="10833"/>
                </a:lnTo>
                <a:lnTo>
                  <a:pt x="15841" y="11052"/>
                </a:lnTo>
                <a:lnTo>
                  <a:pt x="16014" y="11199"/>
                </a:lnTo>
                <a:lnTo>
                  <a:pt x="16187" y="11125"/>
                </a:lnTo>
                <a:lnTo>
                  <a:pt x="16364" y="10979"/>
                </a:lnTo>
                <a:lnTo>
                  <a:pt x="16537" y="11052"/>
                </a:lnTo>
                <a:lnTo>
                  <a:pt x="16624" y="11345"/>
                </a:lnTo>
                <a:lnTo>
                  <a:pt x="16667" y="11630"/>
                </a:lnTo>
                <a:lnTo>
                  <a:pt x="16537" y="11923"/>
                </a:lnTo>
                <a:lnTo>
                  <a:pt x="16537" y="12208"/>
                </a:lnTo>
                <a:lnTo>
                  <a:pt x="16581" y="12567"/>
                </a:lnTo>
                <a:lnTo>
                  <a:pt x="16758" y="12640"/>
                </a:lnTo>
                <a:lnTo>
                  <a:pt x="16845" y="12932"/>
                </a:lnTo>
                <a:lnTo>
                  <a:pt x="17061" y="13078"/>
                </a:lnTo>
                <a:lnTo>
                  <a:pt x="17282" y="13078"/>
                </a:lnTo>
                <a:lnTo>
                  <a:pt x="17498" y="13005"/>
                </a:lnTo>
                <a:lnTo>
                  <a:pt x="17849" y="13005"/>
                </a:lnTo>
                <a:lnTo>
                  <a:pt x="17892" y="12713"/>
                </a:lnTo>
                <a:lnTo>
                  <a:pt x="17892" y="12427"/>
                </a:lnTo>
                <a:lnTo>
                  <a:pt x="18065" y="12135"/>
                </a:lnTo>
                <a:lnTo>
                  <a:pt x="18065" y="11849"/>
                </a:lnTo>
                <a:lnTo>
                  <a:pt x="18238" y="11630"/>
                </a:lnTo>
                <a:lnTo>
                  <a:pt x="18415" y="11411"/>
                </a:lnTo>
                <a:lnTo>
                  <a:pt x="18415" y="10833"/>
                </a:lnTo>
                <a:lnTo>
                  <a:pt x="18502" y="10548"/>
                </a:lnTo>
                <a:lnTo>
                  <a:pt x="18675" y="10401"/>
                </a:lnTo>
                <a:lnTo>
                  <a:pt x="18809" y="10767"/>
                </a:lnTo>
                <a:lnTo>
                  <a:pt x="18982" y="10979"/>
                </a:lnTo>
                <a:lnTo>
                  <a:pt x="19155" y="10906"/>
                </a:lnTo>
                <a:lnTo>
                  <a:pt x="19333" y="10833"/>
                </a:lnTo>
                <a:lnTo>
                  <a:pt x="19506" y="10906"/>
                </a:lnTo>
                <a:lnTo>
                  <a:pt x="19679" y="11052"/>
                </a:lnTo>
                <a:lnTo>
                  <a:pt x="19856" y="10833"/>
                </a:lnTo>
                <a:lnTo>
                  <a:pt x="19856" y="10548"/>
                </a:lnTo>
                <a:lnTo>
                  <a:pt x="19900" y="10255"/>
                </a:lnTo>
                <a:lnTo>
                  <a:pt x="20073" y="10116"/>
                </a:lnTo>
                <a:lnTo>
                  <a:pt x="20246" y="10116"/>
                </a:lnTo>
                <a:lnTo>
                  <a:pt x="20337" y="9824"/>
                </a:lnTo>
                <a:lnTo>
                  <a:pt x="20337" y="9538"/>
                </a:lnTo>
                <a:lnTo>
                  <a:pt x="20423" y="9246"/>
                </a:lnTo>
                <a:lnTo>
                  <a:pt x="20596" y="9033"/>
                </a:lnTo>
                <a:lnTo>
                  <a:pt x="20769" y="8960"/>
                </a:lnTo>
                <a:lnTo>
                  <a:pt x="20947" y="8960"/>
                </a:lnTo>
                <a:lnTo>
                  <a:pt x="21120" y="8741"/>
                </a:lnTo>
                <a:lnTo>
                  <a:pt x="21293" y="8668"/>
                </a:lnTo>
                <a:lnTo>
                  <a:pt x="21470" y="8668"/>
                </a:lnTo>
                <a:lnTo>
                  <a:pt x="21600" y="9033"/>
                </a:lnTo>
                <a:lnTo>
                  <a:pt x="21600" y="10189"/>
                </a:lnTo>
                <a:lnTo>
                  <a:pt x="21470" y="10475"/>
                </a:lnTo>
                <a:lnTo>
                  <a:pt x="21293" y="10401"/>
                </a:lnTo>
                <a:lnTo>
                  <a:pt x="21120" y="10255"/>
                </a:lnTo>
                <a:lnTo>
                  <a:pt x="20947" y="10328"/>
                </a:lnTo>
                <a:lnTo>
                  <a:pt x="20812" y="10621"/>
                </a:lnTo>
                <a:lnTo>
                  <a:pt x="20639" y="10833"/>
                </a:lnTo>
                <a:lnTo>
                  <a:pt x="20553" y="11125"/>
                </a:lnTo>
                <a:lnTo>
                  <a:pt x="20553" y="11411"/>
                </a:lnTo>
                <a:lnTo>
                  <a:pt x="20466" y="11703"/>
                </a:lnTo>
                <a:lnTo>
                  <a:pt x="20337" y="11989"/>
                </a:lnTo>
                <a:lnTo>
                  <a:pt x="20159" y="12281"/>
                </a:lnTo>
                <a:lnTo>
                  <a:pt x="20073" y="12567"/>
                </a:lnTo>
                <a:lnTo>
                  <a:pt x="20073" y="12859"/>
                </a:lnTo>
                <a:lnTo>
                  <a:pt x="19900" y="12859"/>
                </a:lnTo>
                <a:lnTo>
                  <a:pt x="19813" y="13218"/>
                </a:lnTo>
                <a:lnTo>
                  <a:pt x="19813" y="13796"/>
                </a:lnTo>
                <a:lnTo>
                  <a:pt x="19722" y="14088"/>
                </a:lnTo>
                <a:lnTo>
                  <a:pt x="19549" y="14161"/>
                </a:lnTo>
                <a:lnTo>
                  <a:pt x="19376" y="14161"/>
                </a:lnTo>
                <a:lnTo>
                  <a:pt x="19199" y="14234"/>
                </a:lnTo>
                <a:lnTo>
                  <a:pt x="19112" y="14520"/>
                </a:lnTo>
                <a:lnTo>
                  <a:pt x="18939" y="14739"/>
                </a:lnTo>
                <a:lnTo>
                  <a:pt x="18939" y="15390"/>
                </a:lnTo>
                <a:lnTo>
                  <a:pt x="18809" y="15675"/>
                </a:lnTo>
                <a:lnTo>
                  <a:pt x="18632" y="16041"/>
                </a:lnTo>
                <a:lnTo>
                  <a:pt x="18632" y="16399"/>
                </a:lnTo>
                <a:lnTo>
                  <a:pt x="18459" y="16545"/>
                </a:lnTo>
                <a:lnTo>
                  <a:pt x="17935" y="16545"/>
                </a:lnTo>
                <a:lnTo>
                  <a:pt x="17762" y="16618"/>
                </a:lnTo>
                <a:lnTo>
                  <a:pt x="17585" y="16685"/>
                </a:lnTo>
                <a:lnTo>
                  <a:pt x="17412" y="16545"/>
                </a:lnTo>
                <a:lnTo>
                  <a:pt x="17238" y="16326"/>
                </a:lnTo>
                <a:lnTo>
                  <a:pt x="16888" y="16326"/>
                </a:lnTo>
                <a:lnTo>
                  <a:pt x="16667" y="16472"/>
                </a:lnTo>
                <a:lnTo>
                  <a:pt x="16321" y="16326"/>
                </a:lnTo>
                <a:lnTo>
                  <a:pt x="16187" y="16904"/>
                </a:lnTo>
                <a:lnTo>
                  <a:pt x="16014" y="17123"/>
                </a:lnTo>
                <a:lnTo>
                  <a:pt x="15841" y="17123"/>
                </a:lnTo>
                <a:lnTo>
                  <a:pt x="15798" y="16831"/>
                </a:lnTo>
                <a:lnTo>
                  <a:pt x="15841" y="16545"/>
                </a:lnTo>
                <a:lnTo>
                  <a:pt x="15841" y="15968"/>
                </a:lnTo>
                <a:lnTo>
                  <a:pt x="15447" y="15675"/>
                </a:lnTo>
                <a:lnTo>
                  <a:pt x="15404" y="15390"/>
                </a:lnTo>
                <a:lnTo>
                  <a:pt x="15447" y="15097"/>
                </a:lnTo>
                <a:lnTo>
                  <a:pt x="15534" y="14812"/>
                </a:lnTo>
                <a:lnTo>
                  <a:pt x="15577" y="14446"/>
                </a:lnTo>
                <a:lnTo>
                  <a:pt x="15577" y="14088"/>
                </a:lnTo>
                <a:lnTo>
                  <a:pt x="15534" y="13796"/>
                </a:lnTo>
                <a:lnTo>
                  <a:pt x="15490" y="13437"/>
                </a:lnTo>
                <a:lnTo>
                  <a:pt x="15490" y="13145"/>
                </a:lnTo>
                <a:lnTo>
                  <a:pt x="15361" y="12859"/>
                </a:lnTo>
                <a:lnTo>
                  <a:pt x="15274" y="12567"/>
                </a:lnTo>
                <a:lnTo>
                  <a:pt x="15361" y="12281"/>
                </a:lnTo>
                <a:lnTo>
                  <a:pt x="15447" y="11989"/>
                </a:lnTo>
                <a:lnTo>
                  <a:pt x="15490" y="11703"/>
                </a:lnTo>
                <a:lnTo>
                  <a:pt x="15447" y="11125"/>
                </a:lnTo>
                <a:lnTo>
                  <a:pt x="15447" y="10833"/>
                </a:lnTo>
                <a:lnTo>
                  <a:pt x="15404" y="10475"/>
                </a:lnTo>
                <a:lnTo>
                  <a:pt x="15231" y="10255"/>
                </a:lnTo>
                <a:lnTo>
                  <a:pt x="15010" y="10401"/>
                </a:lnTo>
                <a:lnTo>
                  <a:pt x="14837" y="10548"/>
                </a:lnTo>
                <a:lnTo>
                  <a:pt x="14664" y="10548"/>
                </a:lnTo>
                <a:lnTo>
                  <a:pt x="14487" y="10401"/>
                </a:lnTo>
                <a:lnTo>
                  <a:pt x="14313" y="10255"/>
                </a:lnTo>
                <a:lnTo>
                  <a:pt x="14136" y="10475"/>
                </a:lnTo>
                <a:lnTo>
                  <a:pt x="14006" y="10767"/>
                </a:lnTo>
                <a:lnTo>
                  <a:pt x="13833" y="10833"/>
                </a:lnTo>
                <a:lnTo>
                  <a:pt x="13612" y="10694"/>
                </a:lnTo>
                <a:lnTo>
                  <a:pt x="13439" y="10621"/>
                </a:lnTo>
                <a:lnTo>
                  <a:pt x="13266" y="10906"/>
                </a:lnTo>
                <a:lnTo>
                  <a:pt x="13180" y="11199"/>
                </a:lnTo>
                <a:lnTo>
                  <a:pt x="13089" y="11484"/>
                </a:lnTo>
                <a:lnTo>
                  <a:pt x="13002" y="11776"/>
                </a:lnTo>
                <a:lnTo>
                  <a:pt x="12959" y="12062"/>
                </a:lnTo>
                <a:lnTo>
                  <a:pt x="12565" y="12062"/>
                </a:lnTo>
                <a:lnTo>
                  <a:pt x="12522" y="11776"/>
                </a:lnTo>
                <a:lnTo>
                  <a:pt x="12565" y="11484"/>
                </a:lnTo>
                <a:lnTo>
                  <a:pt x="12565" y="11199"/>
                </a:lnTo>
                <a:lnTo>
                  <a:pt x="12219" y="11052"/>
                </a:lnTo>
                <a:lnTo>
                  <a:pt x="12176" y="10694"/>
                </a:lnTo>
                <a:lnTo>
                  <a:pt x="12219" y="10401"/>
                </a:lnTo>
                <a:lnTo>
                  <a:pt x="12219" y="9751"/>
                </a:lnTo>
                <a:lnTo>
                  <a:pt x="12262" y="9465"/>
                </a:lnTo>
                <a:lnTo>
                  <a:pt x="12262" y="9173"/>
                </a:lnTo>
                <a:lnTo>
                  <a:pt x="12089" y="9033"/>
                </a:lnTo>
                <a:lnTo>
                  <a:pt x="11912" y="8887"/>
                </a:lnTo>
                <a:lnTo>
                  <a:pt x="11518" y="8887"/>
                </a:lnTo>
                <a:lnTo>
                  <a:pt x="11345" y="8668"/>
                </a:lnTo>
                <a:lnTo>
                  <a:pt x="11172" y="8595"/>
                </a:lnTo>
                <a:lnTo>
                  <a:pt x="10908" y="8595"/>
                </a:lnTo>
                <a:lnTo>
                  <a:pt x="10778" y="8887"/>
                </a:lnTo>
                <a:lnTo>
                  <a:pt x="10605" y="9173"/>
                </a:lnTo>
                <a:lnTo>
                  <a:pt x="10605" y="9751"/>
                </a:lnTo>
                <a:lnTo>
                  <a:pt x="10428" y="10043"/>
                </a:lnTo>
                <a:lnTo>
                  <a:pt x="10385" y="10328"/>
                </a:lnTo>
                <a:lnTo>
                  <a:pt x="10212" y="10401"/>
                </a:lnTo>
                <a:lnTo>
                  <a:pt x="10038" y="10328"/>
                </a:lnTo>
                <a:lnTo>
                  <a:pt x="9861" y="10475"/>
                </a:lnTo>
                <a:lnTo>
                  <a:pt x="9688" y="10621"/>
                </a:lnTo>
                <a:lnTo>
                  <a:pt x="9645" y="10979"/>
                </a:lnTo>
                <a:lnTo>
                  <a:pt x="9688" y="11272"/>
                </a:lnTo>
                <a:lnTo>
                  <a:pt x="9688" y="11557"/>
                </a:lnTo>
                <a:lnTo>
                  <a:pt x="9601" y="11849"/>
                </a:lnTo>
                <a:lnTo>
                  <a:pt x="9467" y="12135"/>
                </a:lnTo>
                <a:lnTo>
                  <a:pt x="9424" y="12427"/>
                </a:lnTo>
                <a:lnTo>
                  <a:pt x="9381" y="12713"/>
                </a:lnTo>
                <a:lnTo>
                  <a:pt x="9381" y="13005"/>
                </a:lnTo>
                <a:lnTo>
                  <a:pt x="9338" y="13291"/>
                </a:lnTo>
                <a:lnTo>
                  <a:pt x="9208" y="13583"/>
                </a:lnTo>
                <a:lnTo>
                  <a:pt x="9035" y="13869"/>
                </a:lnTo>
                <a:lnTo>
                  <a:pt x="8857" y="13869"/>
                </a:lnTo>
                <a:lnTo>
                  <a:pt x="8684" y="13796"/>
                </a:lnTo>
                <a:lnTo>
                  <a:pt x="8511" y="13942"/>
                </a:lnTo>
                <a:lnTo>
                  <a:pt x="8334" y="14234"/>
                </a:lnTo>
                <a:lnTo>
                  <a:pt x="8204" y="14593"/>
                </a:lnTo>
                <a:lnTo>
                  <a:pt x="8204" y="15463"/>
                </a:lnTo>
                <a:lnTo>
                  <a:pt x="8161" y="15748"/>
                </a:lnTo>
                <a:lnTo>
                  <a:pt x="8290" y="16041"/>
                </a:lnTo>
                <a:lnTo>
                  <a:pt x="8463" y="16253"/>
                </a:lnTo>
                <a:lnTo>
                  <a:pt x="8511" y="16545"/>
                </a:lnTo>
                <a:lnTo>
                  <a:pt x="8420" y="16831"/>
                </a:lnTo>
                <a:lnTo>
                  <a:pt x="8334" y="17196"/>
                </a:lnTo>
                <a:lnTo>
                  <a:pt x="8117" y="17336"/>
                </a:lnTo>
                <a:lnTo>
                  <a:pt x="7940" y="17336"/>
                </a:lnTo>
                <a:lnTo>
                  <a:pt x="7767" y="17555"/>
                </a:lnTo>
                <a:lnTo>
                  <a:pt x="7416" y="17555"/>
                </a:lnTo>
                <a:lnTo>
                  <a:pt x="7243" y="17409"/>
                </a:lnTo>
                <a:lnTo>
                  <a:pt x="7070" y="17409"/>
                </a:lnTo>
                <a:lnTo>
                  <a:pt x="6893" y="17555"/>
                </a:lnTo>
                <a:lnTo>
                  <a:pt x="6720" y="17196"/>
                </a:lnTo>
                <a:lnTo>
                  <a:pt x="6676" y="16904"/>
                </a:lnTo>
                <a:lnTo>
                  <a:pt x="6460" y="16904"/>
                </a:lnTo>
                <a:lnTo>
                  <a:pt x="6369" y="16618"/>
                </a:lnTo>
                <a:lnTo>
                  <a:pt x="6023" y="16180"/>
                </a:lnTo>
                <a:lnTo>
                  <a:pt x="5846" y="16180"/>
                </a:lnTo>
                <a:lnTo>
                  <a:pt x="5673" y="16107"/>
                </a:lnTo>
                <a:lnTo>
                  <a:pt x="5500" y="16041"/>
                </a:lnTo>
                <a:lnTo>
                  <a:pt x="5279" y="16326"/>
                </a:lnTo>
                <a:lnTo>
                  <a:pt x="5365" y="16041"/>
                </a:lnTo>
              </a:path>
            </a:pathLst>
          </a:custGeom>
          <a:solidFill>
            <a:srgbClr val="585858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77" name="Freeform 9"/>
          <p:cNvSpPr/>
          <p:nvPr/>
        </p:nvSpPr>
        <p:spPr>
          <a:xfrm>
            <a:off x="839787" y="817562"/>
            <a:ext cx="1065214" cy="958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4" y="0"/>
                </a:moveTo>
                <a:lnTo>
                  <a:pt x="4957" y="1574"/>
                </a:lnTo>
                <a:lnTo>
                  <a:pt x="5408" y="2611"/>
                </a:lnTo>
                <a:lnTo>
                  <a:pt x="5408" y="4685"/>
                </a:lnTo>
                <a:lnTo>
                  <a:pt x="5601" y="5722"/>
                </a:lnTo>
                <a:lnTo>
                  <a:pt x="5827" y="6759"/>
                </a:lnTo>
                <a:lnTo>
                  <a:pt x="6470" y="8082"/>
                </a:lnTo>
                <a:lnTo>
                  <a:pt x="6470" y="9370"/>
                </a:lnTo>
                <a:lnTo>
                  <a:pt x="6921" y="11444"/>
                </a:lnTo>
                <a:lnTo>
                  <a:pt x="7114" y="12481"/>
                </a:lnTo>
                <a:lnTo>
                  <a:pt x="7114" y="13804"/>
                </a:lnTo>
                <a:lnTo>
                  <a:pt x="7339" y="14841"/>
                </a:lnTo>
                <a:lnTo>
                  <a:pt x="7339" y="15878"/>
                </a:lnTo>
                <a:lnTo>
                  <a:pt x="7114" y="16915"/>
                </a:lnTo>
                <a:lnTo>
                  <a:pt x="7339" y="17952"/>
                </a:lnTo>
                <a:lnTo>
                  <a:pt x="6470" y="18739"/>
                </a:lnTo>
                <a:lnTo>
                  <a:pt x="5601" y="17702"/>
                </a:lnTo>
                <a:lnTo>
                  <a:pt x="5183" y="16665"/>
                </a:lnTo>
                <a:lnTo>
                  <a:pt x="4314" y="15628"/>
                </a:lnTo>
                <a:lnTo>
                  <a:pt x="2607" y="15628"/>
                </a:lnTo>
                <a:lnTo>
                  <a:pt x="1738" y="15091"/>
                </a:lnTo>
                <a:lnTo>
                  <a:pt x="869" y="14591"/>
                </a:lnTo>
                <a:lnTo>
                  <a:pt x="0" y="14591"/>
                </a:lnTo>
                <a:lnTo>
                  <a:pt x="869" y="15091"/>
                </a:lnTo>
                <a:lnTo>
                  <a:pt x="1738" y="16128"/>
                </a:lnTo>
                <a:lnTo>
                  <a:pt x="2607" y="16128"/>
                </a:lnTo>
                <a:lnTo>
                  <a:pt x="3444" y="16379"/>
                </a:lnTo>
                <a:lnTo>
                  <a:pt x="4314" y="16379"/>
                </a:lnTo>
                <a:lnTo>
                  <a:pt x="4764" y="17452"/>
                </a:lnTo>
                <a:lnTo>
                  <a:pt x="5408" y="18489"/>
                </a:lnTo>
                <a:lnTo>
                  <a:pt x="5827" y="19526"/>
                </a:lnTo>
                <a:lnTo>
                  <a:pt x="6696" y="19526"/>
                </a:lnTo>
                <a:lnTo>
                  <a:pt x="7565" y="18989"/>
                </a:lnTo>
                <a:lnTo>
                  <a:pt x="8434" y="18739"/>
                </a:lnTo>
                <a:lnTo>
                  <a:pt x="9303" y="19526"/>
                </a:lnTo>
                <a:lnTo>
                  <a:pt x="10140" y="20026"/>
                </a:lnTo>
                <a:lnTo>
                  <a:pt x="11009" y="20813"/>
                </a:lnTo>
                <a:lnTo>
                  <a:pt x="11878" y="21350"/>
                </a:lnTo>
                <a:lnTo>
                  <a:pt x="13810" y="21350"/>
                </a:lnTo>
                <a:lnTo>
                  <a:pt x="15548" y="21600"/>
                </a:lnTo>
                <a:lnTo>
                  <a:pt x="16417" y="21600"/>
                </a:lnTo>
                <a:lnTo>
                  <a:pt x="17512" y="21064"/>
                </a:lnTo>
                <a:lnTo>
                  <a:pt x="18349" y="21064"/>
                </a:lnTo>
                <a:lnTo>
                  <a:pt x="19443" y="20813"/>
                </a:lnTo>
                <a:lnTo>
                  <a:pt x="20506" y="20563"/>
                </a:lnTo>
                <a:lnTo>
                  <a:pt x="21600" y="20313"/>
                </a:lnTo>
                <a:lnTo>
                  <a:pt x="19443" y="20313"/>
                </a:lnTo>
                <a:lnTo>
                  <a:pt x="18156" y="20563"/>
                </a:lnTo>
                <a:lnTo>
                  <a:pt x="12973" y="20563"/>
                </a:lnTo>
                <a:lnTo>
                  <a:pt x="12104" y="20313"/>
                </a:lnTo>
                <a:lnTo>
                  <a:pt x="10365" y="18739"/>
                </a:lnTo>
                <a:lnTo>
                  <a:pt x="9496" y="18739"/>
                </a:lnTo>
                <a:lnTo>
                  <a:pt x="8627" y="18203"/>
                </a:lnTo>
                <a:lnTo>
                  <a:pt x="7983" y="17166"/>
                </a:lnTo>
                <a:lnTo>
                  <a:pt x="8209" y="16128"/>
                </a:lnTo>
                <a:lnTo>
                  <a:pt x="8209" y="13017"/>
                </a:lnTo>
                <a:lnTo>
                  <a:pt x="7983" y="11694"/>
                </a:lnTo>
                <a:lnTo>
                  <a:pt x="7983" y="10657"/>
                </a:lnTo>
                <a:lnTo>
                  <a:pt x="7790" y="9620"/>
                </a:lnTo>
                <a:lnTo>
                  <a:pt x="7339" y="8583"/>
                </a:lnTo>
                <a:lnTo>
                  <a:pt x="7339" y="7546"/>
                </a:lnTo>
                <a:lnTo>
                  <a:pt x="7114" y="6258"/>
                </a:lnTo>
                <a:lnTo>
                  <a:pt x="6470" y="5221"/>
                </a:lnTo>
                <a:lnTo>
                  <a:pt x="5183" y="4935"/>
                </a:lnTo>
                <a:lnTo>
                  <a:pt x="4539" y="3898"/>
                </a:lnTo>
                <a:lnTo>
                  <a:pt x="5183" y="2861"/>
                </a:lnTo>
                <a:lnTo>
                  <a:pt x="5183" y="1824"/>
                </a:lnTo>
                <a:lnTo>
                  <a:pt x="4539" y="787"/>
                </a:lnTo>
                <a:lnTo>
                  <a:pt x="4314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78" name="Freeform 10"/>
          <p:cNvSpPr/>
          <p:nvPr/>
        </p:nvSpPr>
        <p:spPr>
          <a:xfrm>
            <a:off x="796924" y="600074"/>
            <a:ext cx="1801814" cy="403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6" y="0"/>
                </a:moveTo>
                <a:lnTo>
                  <a:pt x="21219" y="247"/>
                </a:lnTo>
                <a:lnTo>
                  <a:pt x="21467" y="493"/>
                </a:lnTo>
                <a:lnTo>
                  <a:pt x="21353" y="740"/>
                </a:lnTo>
                <a:lnTo>
                  <a:pt x="21086" y="987"/>
                </a:lnTo>
                <a:lnTo>
                  <a:pt x="20839" y="1234"/>
                </a:lnTo>
                <a:lnTo>
                  <a:pt x="20706" y="1540"/>
                </a:lnTo>
                <a:lnTo>
                  <a:pt x="20839" y="1787"/>
                </a:lnTo>
                <a:lnTo>
                  <a:pt x="20572" y="2033"/>
                </a:lnTo>
                <a:lnTo>
                  <a:pt x="20059" y="2220"/>
                </a:lnTo>
                <a:lnTo>
                  <a:pt x="20059" y="2714"/>
                </a:lnTo>
                <a:lnTo>
                  <a:pt x="19297" y="2714"/>
                </a:lnTo>
                <a:lnTo>
                  <a:pt x="19430" y="2961"/>
                </a:lnTo>
                <a:lnTo>
                  <a:pt x="19430" y="3207"/>
                </a:lnTo>
                <a:lnTo>
                  <a:pt x="19678" y="3454"/>
                </a:lnTo>
                <a:lnTo>
                  <a:pt x="19944" y="3701"/>
                </a:lnTo>
                <a:lnTo>
                  <a:pt x="20325" y="3947"/>
                </a:lnTo>
                <a:lnTo>
                  <a:pt x="20458" y="4194"/>
                </a:lnTo>
                <a:lnTo>
                  <a:pt x="20458" y="4688"/>
                </a:lnTo>
                <a:lnTo>
                  <a:pt x="20059" y="4934"/>
                </a:lnTo>
                <a:lnTo>
                  <a:pt x="20059" y="5428"/>
                </a:lnTo>
                <a:lnTo>
                  <a:pt x="19944" y="5674"/>
                </a:lnTo>
                <a:lnTo>
                  <a:pt x="19944" y="5921"/>
                </a:lnTo>
                <a:lnTo>
                  <a:pt x="19811" y="6168"/>
                </a:lnTo>
                <a:lnTo>
                  <a:pt x="19564" y="6414"/>
                </a:lnTo>
                <a:lnTo>
                  <a:pt x="19430" y="6661"/>
                </a:lnTo>
                <a:lnTo>
                  <a:pt x="18669" y="6848"/>
                </a:lnTo>
                <a:lnTo>
                  <a:pt x="18155" y="7095"/>
                </a:lnTo>
                <a:lnTo>
                  <a:pt x="17889" y="7588"/>
                </a:lnTo>
                <a:lnTo>
                  <a:pt x="17642" y="7835"/>
                </a:lnTo>
                <a:lnTo>
                  <a:pt x="17375" y="8329"/>
                </a:lnTo>
                <a:lnTo>
                  <a:pt x="17261" y="8575"/>
                </a:lnTo>
                <a:lnTo>
                  <a:pt x="16747" y="8822"/>
                </a:lnTo>
                <a:lnTo>
                  <a:pt x="16614" y="9069"/>
                </a:lnTo>
                <a:lnTo>
                  <a:pt x="16367" y="9384"/>
                </a:lnTo>
                <a:lnTo>
                  <a:pt x="16233" y="9630"/>
                </a:lnTo>
                <a:lnTo>
                  <a:pt x="15967" y="9877"/>
                </a:lnTo>
                <a:lnTo>
                  <a:pt x="15472" y="10370"/>
                </a:lnTo>
                <a:lnTo>
                  <a:pt x="15072" y="10617"/>
                </a:lnTo>
                <a:lnTo>
                  <a:pt x="14692" y="10864"/>
                </a:lnTo>
                <a:lnTo>
                  <a:pt x="14178" y="11051"/>
                </a:lnTo>
                <a:lnTo>
                  <a:pt x="13683" y="11170"/>
                </a:lnTo>
                <a:lnTo>
                  <a:pt x="13169" y="11230"/>
                </a:lnTo>
                <a:lnTo>
                  <a:pt x="12656" y="11298"/>
                </a:lnTo>
                <a:lnTo>
                  <a:pt x="12142" y="11298"/>
                </a:lnTo>
                <a:lnTo>
                  <a:pt x="11628" y="11230"/>
                </a:lnTo>
                <a:lnTo>
                  <a:pt x="8564" y="11230"/>
                </a:lnTo>
                <a:lnTo>
                  <a:pt x="8050" y="11476"/>
                </a:lnTo>
                <a:lnTo>
                  <a:pt x="7536" y="11604"/>
                </a:lnTo>
                <a:lnTo>
                  <a:pt x="6014" y="10617"/>
                </a:lnTo>
                <a:lnTo>
                  <a:pt x="5500" y="10489"/>
                </a:lnTo>
                <a:lnTo>
                  <a:pt x="4986" y="10370"/>
                </a:lnTo>
                <a:lnTo>
                  <a:pt x="4472" y="10124"/>
                </a:lnTo>
                <a:lnTo>
                  <a:pt x="3958" y="9996"/>
                </a:lnTo>
                <a:lnTo>
                  <a:pt x="3445" y="9937"/>
                </a:lnTo>
                <a:lnTo>
                  <a:pt x="2931" y="9937"/>
                </a:lnTo>
                <a:lnTo>
                  <a:pt x="2436" y="9996"/>
                </a:lnTo>
                <a:lnTo>
                  <a:pt x="1408" y="9996"/>
                </a:lnTo>
                <a:lnTo>
                  <a:pt x="761" y="9937"/>
                </a:lnTo>
                <a:lnTo>
                  <a:pt x="247" y="9877"/>
                </a:lnTo>
                <a:lnTo>
                  <a:pt x="761" y="10056"/>
                </a:lnTo>
                <a:lnTo>
                  <a:pt x="1408" y="10183"/>
                </a:lnTo>
                <a:lnTo>
                  <a:pt x="1922" y="10183"/>
                </a:lnTo>
                <a:lnTo>
                  <a:pt x="2036" y="10430"/>
                </a:lnTo>
                <a:lnTo>
                  <a:pt x="2683" y="10549"/>
                </a:lnTo>
                <a:lnTo>
                  <a:pt x="3711" y="10804"/>
                </a:lnTo>
                <a:lnTo>
                  <a:pt x="4225" y="11051"/>
                </a:lnTo>
                <a:lnTo>
                  <a:pt x="4472" y="11298"/>
                </a:lnTo>
                <a:lnTo>
                  <a:pt x="5119" y="11476"/>
                </a:lnTo>
                <a:lnTo>
                  <a:pt x="5633" y="11476"/>
                </a:lnTo>
                <a:lnTo>
                  <a:pt x="6128" y="11604"/>
                </a:lnTo>
                <a:lnTo>
                  <a:pt x="6642" y="11791"/>
                </a:lnTo>
                <a:lnTo>
                  <a:pt x="7022" y="12038"/>
                </a:lnTo>
                <a:lnTo>
                  <a:pt x="7156" y="12285"/>
                </a:lnTo>
                <a:lnTo>
                  <a:pt x="7022" y="12531"/>
                </a:lnTo>
                <a:lnTo>
                  <a:pt x="6775" y="13025"/>
                </a:lnTo>
                <a:lnTo>
                  <a:pt x="6775" y="14131"/>
                </a:lnTo>
                <a:lnTo>
                  <a:pt x="6642" y="14377"/>
                </a:lnTo>
                <a:lnTo>
                  <a:pt x="6128" y="14624"/>
                </a:lnTo>
                <a:lnTo>
                  <a:pt x="5881" y="14871"/>
                </a:lnTo>
                <a:lnTo>
                  <a:pt x="5881" y="15186"/>
                </a:lnTo>
                <a:lnTo>
                  <a:pt x="5633" y="15492"/>
                </a:lnTo>
                <a:lnTo>
                  <a:pt x="5233" y="15798"/>
                </a:lnTo>
                <a:lnTo>
                  <a:pt x="4986" y="16045"/>
                </a:lnTo>
                <a:lnTo>
                  <a:pt x="4853" y="16291"/>
                </a:lnTo>
                <a:lnTo>
                  <a:pt x="4472" y="16598"/>
                </a:lnTo>
                <a:lnTo>
                  <a:pt x="4092" y="16912"/>
                </a:lnTo>
                <a:lnTo>
                  <a:pt x="3711" y="17219"/>
                </a:lnTo>
                <a:lnTo>
                  <a:pt x="3330" y="17465"/>
                </a:lnTo>
                <a:lnTo>
                  <a:pt x="3064" y="17959"/>
                </a:lnTo>
                <a:lnTo>
                  <a:pt x="2931" y="18265"/>
                </a:lnTo>
                <a:lnTo>
                  <a:pt x="2817" y="18580"/>
                </a:lnTo>
                <a:lnTo>
                  <a:pt x="2550" y="18827"/>
                </a:lnTo>
                <a:lnTo>
                  <a:pt x="2303" y="19073"/>
                </a:lnTo>
                <a:lnTo>
                  <a:pt x="2036" y="19320"/>
                </a:lnTo>
                <a:lnTo>
                  <a:pt x="1275" y="19813"/>
                </a:lnTo>
                <a:lnTo>
                  <a:pt x="1142" y="20060"/>
                </a:lnTo>
                <a:lnTo>
                  <a:pt x="894" y="20307"/>
                </a:lnTo>
                <a:lnTo>
                  <a:pt x="761" y="20554"/>
                </a:lnTo>
                <a:lnTo>
                  <a:pt x="514" y="20860"/>
                </a:lnTo>
                <a:lnTo>
                  <a:pt x="247" y="21353"/>
                </a:lnTo>
                <a:lnTo>
                  <a:pt x="0" y="21600"/>
                </a:lnTo>
                <a:lnTo>
                  <a:pt x="381" y="21353"/>
                </a:lnTo>
                <a:lnTo>
                  <a:pt x="647" y="21107"/>
                </a:lnTo>
                <a:lnTo>
                  <a:pt x="1028" y="20800"/>
                </a:lnTo>
                <a:lnTo>
                  <a:pt x="1275" y="20554"/>
                </a:lnTo>
                <a:lnTo>
                  <a:pt x="1541" y="20307"/>
                </a:lnTo>
                <a:lnTo>
                  <a:pt x="2036" y="19813"/>
                </a:lnTo>
                <a:lnTo>
                  <a:pt x="2436" y="19567"/>
                </a:lnTo>
                <a:lnTo>
                  <a:pt x="3197" y="19073"/>
                </a:lnTo>
                <a:lnTo>
                  <a:pt x="3330" y="18827"/>
                </a:lnTo>
                <a:lnTo>
                  <a:pt x="3578" y="18512"/>
                </a:lnTo>
                <a:lnTo>
                  <a:pt x="3825" y="18265"/>
                </a:lnTo>
                <a:lnTo>
                  <a:pt x="4092" y="18018"/>
                </a:lnTo>
                <a:lnTo>
                  <a:pt x="4225" y="17525"/>
                </a:lnTo>
                <a:lnTo>
                  <a:pt x="4472" y="17278"/>
                </a:lnTo>
                <a:lnTo>
                  <a:pt x="4605" y="17032"/>
                </a:lnTo>
                <a:lnTo>
                  <a:pt x="5119" y="16785"/>
                </a:lnTo>
                <a:lnTo>
                  <a:pt x="5633" y="16598"/>
                </a:lnTo>
                <a:lnTo>
                  <a:pt x="5881" y="16351"/>
                </a:lnTo>
                <a:lnTo>
                  <a:pt x="6014" y="16045"/>
                </a:lnTo>
                <a:lnTo>
                  <a:pt x="6261" y="15798"/>
                </a:lnTo>
                <a:lnTo>
                  <a:pt x="6775" y="15551"/>
                </a:lnTo>
                <a:lnTo>
                  <a:pt x="7289" y="15245"/>
                </a:lnTo>
                <a:lnTo>
                  <a:pt x="7669" y="14998"/>
                </a:lnTo>
                <a:lnTo>
                  <a:pt x="7917" y="14752"/>
                </a:lnTo>
                <a:lnTo>
                  <a:pt x="8050" y="14505"/>
                </a:lnTo>
                <a:lnTo>
                  <a:pt x="8183" y="14190"/>
                </a:lnTo>
                <a:lnTo>
                  <a:pt x="8183" y="13697"/>
                </a:lnTo>
                <a:lnTo>
                  <a:pt x="8050" y="13450"/>
                </a:lnTo>
                <a:lnTo>
                  <a:pt x="8050" y="12710"/>
                </a:lnTo>
                <a:lnTo>
                  <a:pt x="8431" y="12463"/>
                </a:lnTo>
                <a:lnTo>
                  <a:pt x="8944" y="12404"/>
                </a:lnTo>
                <a:lnTo>
                  <a:pt x="9458" y="12285"/>
                </a:lnTo>
                <a:lnTo>
                  <a:pt x="9972" y="12216"/>
                </a:lnTo>
                <a:lnTo>
                  <a:pt x="11114" y="12157"/>
                </a:lnTo>
                <a:lnTo>
                  <a:pt x="11761" y="12038"/>
                </a:lnTo>
                <a:lnTo>
                  <a:pt x="12389" y="11970"/>
                </a:lnTo>
                <a:lnTo>
                  <a:pt x="12903" y="11851"/>
                </a:lnTo>
                <a:lnTo>
                  <a:pt x="13683" y="11851"/>
                </a:lnTo>
                <a:lnTo>
                  <a:pt x="14578" y="11723"/>
                </a:lnTo>
                <a:lnTo>
                  <a:pt x="15072" y="11604"/>
                </a:lnTo>
                <a:lnTo>
                  <a:pt x="15586" y="11476"/>
                </a:lnTo>
                <a:lnTo>
                  <a:pt x="16100" y="11230"/>
                </a:lnTo>
                <a:lnTo>
                  <a:pt x="16233" y="10923"/>
                </a:lnTo>
                <a:lnTo>
                  <a:pt x="16481" y="10677"/>
                </a:lnTo>
                <a:lnTo>
                  <a:pt x="16481" y="10302"/>
                </a:lnTo>
                <a:lnTo>
                  <a:pt x="16747" y="9877"/>
                </a:lnTo>
                <a:lnTo>
                  <a:pt x="16995" y="9384"/>
                </a:lnTo>
                <a:lnTo>
                  <a:pt x="17261" y="9137"/>
                </a:lnTo>
                <a:lnTo>
                  <a:pt x="18022" y="9009"/>
                </a:lnTo>
                <a:lnTo>
                  <a:pt x="18536" y="8822"/>
                </a:lnTo>
                <a:lnTo>
                  <a:pt x="19050" y="8575"/>
                </a:lnTo>
                <a:lnTo>
                  <a:pt x="19297" y="8329"/>
                </a:lnTo>
                <a:lnTo>
                  <a:pt x="19430" y="8082"/>
                </a:lnTo>
                <a:lnTo>
                  <a:pt x="19678" y="7776"/>
                </a:lnTo>
                <a:lnTo>
                  <a:pt x="19944" y="7282"/>
                </a:lnTo>
                <a:lnTo>
                  <a:pt x="20059" y="6976"/>
                </a:lnTo>
                <a:lnTo>
                  <a:pt x="20192" y="6729"/>
                </a:lnTo>
                <a:lnTo>
                  <a:pt x="20458" y="6483"/>
                </a:lnTo>
                <a:lnTo>
                  <a:pt x="20706" y="6236"/>
                </a:lnTo>
                <a:lnTo>
                  <a:pt x="20839" y="5989"/>
                </a:lnTo>
                <a:lnTo>
                  <a:pt x="21086" y="5742"/>
                </a:lnTo>
                <a:lnTo>
                  <a:pt x="21086" y="5496"/>
                </a:lnTo>
                <a:lnTo>
                  <a:pt x="21219" y="5249"/>
                </a:lnTo>
                <a:lnTo>
                  <a:pt x="21219" y="4688"/>
                </a:lnTo>
                <a:lnTo>
                  <a:pt x="21086" y="4441"/>
                </a:lnTo>
                <a:lnTo>
                  <a:pt x="21086" y="4194"/>
                </a:lnTo>
                <a:lnTo>
                  <a:pt x="20953" y="3947"/>
                </a:lnTo>
                <a:lnTo>
                  <a:pt x="20706" y="3701"/>
                </a:lnTo>
                <a:lnTo>
                  <a:pt x="20572" y="3454"/>
                </a:lnTo>
                <a:lnTo>
                  <a:pt x="20572" y="2467"/>
                </a:lnTo>
                <a:lnTo>
                  <a:pt x="20839" y="1974"/>
                </a:lnTo>
                <a:lnTo>
                  <a:pt x="21086" y="1727"/>
                </a:lnTo>
                <a:lnTo>
                  <a:pt x="21467" y="1421"/>
                </a:lnTo>
                <a:lnTo>
                  <a:pt x="21600" y="1174"/>
                </a:lnTo>
                <a:lnTo>
                  <a:pt x="21600" y="927"/>
                </a:lnTo>
                <a:lnTo>
                  <a:pt x="21467" y="681"/>
                </a:lnTo>
                <a:lnTo>
                  <a:pt x="21353" y="434"/>
                </a:lnTo>
              </a:path>
            </a:pathLst>
          </a:custGeom>
          <a:solidFill>
            <a:srgbClr val="6D6D6D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79" name="Freeform 13"/>
          <p:cNvSpPr/>
          <p:nvPr/>
        </p:nvSpPr>
        <p:spPr>
          <a:xfrm>
            <a:off x="858837" y="565149"/>
            <a:ext cx="7621589" cy="5494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9" y="0"/>
                </a:moveTo>
                <a:lnTo>
                  <a:pt x="589" y="275"/>
                </a:lnTo>
                <a:lnTo>
                  <a:pt x="774" y="474"/>
                </a:lnTo>
                <a:lnTo>
                  <a:pt x="954" y="680"/>
                </a:lnTo>
                <a:lnTo>
                  <a:pt x="1134" y="880"/>
                </a:lnTo>
                <a:lnTo>
                  <a:pt x="1224" y="1155"/>
                </a:lnTo>
                <a:lnTo>
                  <a:pt x="1408" y="1361"/>
                </a:lnTo>
                <a:lnTo>
                  <a:pt x="1588" y="1629"/>
                </a:lnTo>
                <a:lnTo>
                  <a:pt x="1768" y="1903"/>
                </a:lnTo>
                <a:lnTo>
                  <a:pt x="1953" y="2172"/>
                </a:lnTo>
                <a:lnTo>
                  <a:pt x="2133" y="2309"/>
                </a:lnTo>
                <a:lnTo>
                  <a:pt x="2313" y="2584"/>
                </a:lnTo>
                <a:lnTo>
                  <a:pt x="2497" y="2715"/>
                </a:lnTo>
                <a:lnTo>
                  <a:pt x="2677" y="2783"/>
                </a:lnTo>
                <a:lnTo>
                  <a:pt x="2861" y="2989"/>
                </a:lnTo>
                <a:lnTo>
                  <a:pt x="3041" y="3127"/>
                </a:lnTo>
                <a:lnTo>
                  <a:pt x="3176" y="3395"/>
                </a:lnTo>
                <a:lnTo>
                  <a:pt x="3356" y="3532"/>
                </a:lnTo>
                <a:lnTo>
                  <a:pt x="3541" y="3670"/>
                </a:lnTo>
                <a:lnTo>
                  <a:pt x="3631" y="4144"/>
                </a:lnTo>
                <a:lnTo>
                  <a:pt x="3766" y="4412"/>
                </a:lnTo>
                <a:lnTo>
                  <a:pt x="3950" y="4550"/>
                </a:lnTo>
                <a:lnTo>
                  <a:pt x="4130" y="4756"/>
                </a:lnTo>
                <a:lnTo>
                  <a:pt x="4265" y="5024"/>
                </a:lnTo>
                <a:lnTo>
                  <a:pt x="4450" y="5024"/>
                </a:lnTo>
                <a:lnTo>
                  <a:pt x="4585" y="5299"/>
                </a:lnTo>
                <a:lnTo>
                  <a:pt x="4765" y="5436"/>
                </a:lnTo>
                <a:lnTo>
                  <a:pt x="4944" y="5567"/>
                </a:lnTo>
                <a:lnTo>
                  <a:pt x="5129" y="5773"/>
                </a:lnTo>
                <a:lnTo>
                  <a:pt x="5309" y="5773"/>
                </a:lnTo>
                <a:lnTo>
                  <a:pt x="5489" y="5910"/>
                </a:lnTo>
                <a:lnTo>
                  <a:pt x="5718" y="6048"/>
                </a:lnTo>
                <a:lnTo>
                  <a:pt x="5898" y="6316"/>
                </a:lnTo>
                <a:lnTo>
                  <a:pt x="6083" y="6385"/>
                </a:lnTo>
                <a:lnTo>
                  <a:pt x="6263" y="6659"/>
                </a:lnTo>
                <a:lnTo>
                  <a:pt x="6353" y="6996"/>
                </a:lnTo>
                <a:lnTo>
                  <a:pt x="6582" y="7271"/>
                </a:lnTo>
                <a:lnTo>
                  <a:pt x="6807" y="7470"/>
                </a:lnTo>
                <a:lnTo>
                  <a:pt x="7032" y="7745"/>
                </a:lnTo>
                <a:lnTo>
                  <a:pt x="7216" y="7814"/>
                </a:lnTo>
                <a:lnTo>
                  <a:pt x="7441" y="8013"/>
                </a:lnTo>
                <a:lnTo>
                  <a:pt x="7626" y="8288"/>
                </a:lnTo>
                <a:lnTo>
                  <a:pt x="8031" y="8425"/>
                </a:lnTo>
                <a:lnTo>
                  <a:pt x="8215" y="8625"/>
                </a:lnTo>
                <a:lnTo>
                  <a:pt x="8305" y="8968"/>
                </a:lnTo>
                <a:lnTo>
                  <a:pt x="8350" y="9443"/>
                </a:lnTo>
                <a:lnTo>
                  <a:pt x="8575" y="9711"/>
                </a:lnTo>
                <a:lnTo>
                  <a:pt x="8805" y="9780"/>
                </a:lnTo>
                <a:lnTo>
                  <a:pt x="9030" y="9848"/>
                </a:lnTo>
                <a:lnTo>
                  <a:pt x="9214" y="10054"/>
                </a:lnTo>
                <a:lnTo>
                  <a:pt x="9394" y="10254"/>
                </a:lnTo>
                <a:lnTo>
                  <a:pt x="9574" y="10391"/>
                </a:lnTo>
                <a:lnTo>
                  <a:pt x="9848" y="10391"/>
                </a:lnTo>
                <a:lnTo>
                  <a:pt x="10208" y="10529"/>
                </a:lnTo>
                <a:lnTo>
                  <a:pt x="10303" y="11071"/>
                </a:lnTo>
                <a:lnTo>
                  <a:pt x="10393" y="11346"/>
                </a:lnTo>
                <a:lnTo>
                  <a:pt x="10618" y="11614"/>
                </a:lnTo>
                <a:lnTo>
                  <a:pt x="10802" y="11752"/>
                </a:lnTo>
                <a:lnTo>
                  <a:pt x="10847" y="12020"/>
                </a:lnTo>
                <a:lnTo>
                  <a:pt x="10892" y="12295"/>
                </a:lnTo>
                <a:lnTo>
                  <a:pt x="10982" y="12563"/>
                </a:lnTo>
                <a:lnTo>
                  <a:pt x="11117" y="12906"/>
                </a:lnTo>
                <a:lnTo>
                  <a:pt x="11252" y="13243"/>
                </a:lnTo>
                <a:lnTo>
                  <a:pt x="11297" y="13518"/>
                </a:lnTo>
                <a:lnTo>
                  <a:pt x="11347" y="13786"/>
                </a:lnTo>
                <a:lnTo>
                  <a:pt x="11437" y="14061"/>
                </a:lnTo>
                <a:lnTo>
                  <a:pt x="11662" y="14329"/>
                </a:lnTo>
                <a:lnTo>
                  <a:pt x="11846" y="14467"/>
                </a:lnTo>
                <a:lnTo>
                  <a:pt x="11981" y="14741"/>
                </a:lnTo>
                <a:lnTo>
                  <a:pt x="11617" y="14741"/>
                </a:lnTo>
                <a:lnTo>
                  <a:pt x="11392" y="14673"/>
                </a:lnTo>
                <a:lnTo>
                  <a:pt x="11207" y="14604"/>
                </a:lnTo>
                <a:lnTo>
                  <a:pt x="10847" y="14604"/>
                </a:lnTo>
                <a:lnTo>
                  <a:pt x="10663" y="14398"/>
                </a:lnTo>
                <a:lnTo>
                  <a:pt x="10438" y="14329"/>
                </a:lnTo>
                <a:lnTo>
                  <a:pt x="10258" y="14329"/>
                </a:lnTo>
                <a:lnTo>
                  <a:pt x="10073" y="14467"/>
                </a:lnTo>
                <a:lnTo>
                  <a:pt x="9893" y="14535"/>
                </a:lnTo>
                <a:lnTo>
                  <a:pt x="8985" y="14535"/>
                </a:lnTo>
                <a:lnTo>
                  <a:pt x="8760" y="14604"/>
                </a:lnTo>
                <a:lnTo>
                  <a:pt x="8530" y="14604"/>
                </a:lnTo>
                <a:lnTo>
                  <a:pt x="8350" y="14467"/>
                </a:lnTo>
                <a:lnTo>
                  <a:pt x="8121" y="14398"/>
                </a:lnTo>
                <a:lnTo>
                  <a:pt x="7806" y="14467"/>
                </a:lnTo>
                <a:lnTo>
                  <a:pt x="7626" y="14604"/>
                </a:lnTo>
                <a:lnTo>
                  <a:pt x="7441" y="14741"/>
                </a:lnTo>
                <a:lnTo>
                  <a:pt x="7261" y="14810"/>
                </a:lnTo>
                <a:lnTo>
                  <a:pt x="5853" y="14810"/>
                </a:lnTo>
                <a:lnTo>
                  <a:pt x="5673" y="14878"/>
                </a:lnTo>
                <a:lnTo>
                  <a:pt x="5489" y="15010"/>
                </a:lnTo>
                <a:lnTo>
                  <a:pt x="4585" y="15010"/>
                </a:lnTo>
                <a:lnTo>
                  <a:pt x="4400" y="14941"/>
                </a:lnTo>
                <a:lnTo>
                  <a:pt x="4220" y="14741"/>
                </a:lnTo>
                <a:lnTo>
                  <a:pt x="4085" y="14467"/>
                </a:lnTo>
                <a:lnTo>
                  <a:pt x="3901" y="14267"/>
                </a:lnTo>
                <a:lnTo>
                  <a:pt x="3721" y="14198"/>
                </a:lnTo>
                <a:lnTo>
                  <a:pt x="3541" y="14061"/>
                </a:lnTo>
                <a:lnTo>
                  <a:pt x="3266" y="13992"/>
                </a:lnTo>
                <a:lnTo>
                  <a:pt x="3086" y="13855"/>
                </a:lnTo>
                <a:lnTo>
                  <a:pt x="2906" y="13855"/>
                </a:lnTo>
                <a:lnTo>
                  <a:pt x="2722" y="13718"/>
                </a:lnTo>
                <a:lnTo>
                  <a:pt x="2497" y="13381"/>
                </a:lnTo>
                <a:lnTo>
                  <a:pt x="2313" y="13243"/>
                </a:lnTo>
                <a:lnTo>
                  <a:pt x="2088" y="13243"/>
                </a:lnTo>
                <a:lnTo>
                  <a:pt x="1908" y="13112"/>
                </a:lnTo>
                <a:lnTo>
                  <a:pt x="1678" y="12838"/>
                </a:lnTo>
                <a:lnTo>
                  <a:pt x="1363" y="12563"/>
                </a:lnTo>
                <a:lnTo>
                  <a:pt x="1179" y="12363"/>
                </a:lnTo>
                <a:lnTo>
                  <a:pt x="999" y="12295"/>
                </a:lnTo>
                <a:lnTo>
                  <a:pt x="819" y="12089"/>
                </a:lnTo>
                <a:lnTo>
                  <a:pt x="679" y="11820"/>
                </a:lnTo>
                <a:lnTo>
                  <a:pt x="499" y="11477"/>
                </a:lnTo>
                <a:lnTo>
                  <a:pt x="274" y="11140"/>
                </a:lnTo>
                <a:lnTo>
                  <a:pt x="90" y="10934"/>
                </a:lnTo>
                <a:lnTo>
                  <a:pt x="180" y="11209"/>
                </a:lnTo>
                <a:lnTo>
                  <a:pt x="364" y="11408"/>
                </a:lnTo>
                <a:lnTo>
                  <a:pt x="634" y="11958"/>
                </a:lnTo>
                <a:lnTo>
                  <a:pt x="819" y="12226"/>
                </a:lnTo>
                <a:lnTo>
                  <a:pt x="999" y="12363"/>
                </a:lnTo>
                <a:lnTo>
                  <a:pt x="1224" y="12563"/>
                </a:lnTo>
                <a:lnTo>
                  <a:pt x="1408" y="12700"/>
                </a:lnTo>
                <a:lnTo>
                  <a:pt x="1588" y="12906"/>
                </a:lnTo>
                <a:lnTo>
                  <a:pt x="1768" y="13044"/>
                </a:lnTo>
                <a:lnTo>
                  <a:pt x="1953" y="13175"/>
                </a:lnTo>
                <a:lnTo>
                  <a:pt x="2133" y="13243"/>
                </a:lnTo>
                <a:lnTo>
                  <a:pt x="2313" y="13449"/>
                </a:lnTo>
                <a:lnTo>
                  <a:pt x="2497" y="13655"/>
                </a:lnTo>
                <a:lnTo>
                  <a:pt x="2722" y="13924"/>
                </a:lnTo>
                <a:lnTo>
                  <a:pt x="3086" y="13924"/>
                </a:lnTo>
                <a:lnTo>
                  <a:pt x="3266" y="14198"/>
                </a:lnTo>
                <a:lnTo>
                  <a:pt x="3496" y="14267"/>
                </a:lnTo>
                <a:lnTo>
                  <a:pt x="3676" y="14329"/>
                </a:lnTo>
                <a:lnTo>
                  <a:pt x="4040" y="14535"/>
                </a:lnTo>
                <a:lnTo>
                  <a:pt x="4220" y="14810"/>
                </a:lnTo>
                <a:lnTo>
                  <a:pt x="4450" y="15147"/>
                </a:lnTo>
                <a:lnTo>
                  <a:pt x="4175" y="15215"/>
                </a:lnTo>
                <a:lnTo>
                  <a:pt x="3950" y="15010"/>
                </a:lnTo>
                <a:lnTo>
                  <a:pt x="3766" y="14941"/>
                </a:lnTo>
                <a:lnTo>
                  <a:pt x="3586" y="15010"/>
                </a:lnTo>
                <a:lnTo>
                  <a:pt x="3406" y="15147"/>
                </a:lnTo>
                <a:lnTo>
                  <a:pt x="3176" y="15147"/>
                </a:lnTo>
                <a:lnTo>
                  <a:pt x="2812" y="15078"/>
                </a:lnTo>
                <a:lnTo>
                  <a:pt x="2632" y="14941"/>
                </a:lnTo>
                <a:lnTo>
                  <a:pt x="2452" y="15010"/>
                </a:lnTo>
                <a:lnTo>
                  <a:pt x="2268" y="15147"/>
                </a:lnTo>
                <a:lnTo>
                  <a:pt x="2088" y="15215"/>
                </a:lnTo>
                <a:lnTo>
                  <a:pt x="1768" y="15421"/>
                </a:lnTo>
                <a:lnTo>
                  <a:pt x="1633" y="15896"/>
                </a:lnTo>
                <a:lnTo>
                  <a:pt x="1453" y="16033"/>
                </a:lnTo>
                <a:lnTo>
                  <a:pt x="1269" y="16095"/>
                </a:lnTo>
                <a:lnTo>
                  <a:pt x="1089" y="16033"/>
                </a:lnTo>
                <a:lnTo>
                  <a:pt x="544" y="16033"/>
                </a:lnTo>
                <a:lnTo>
                  <a:pt x="724" y="16164"/>
                </a:lnTo>
                <a:lnTo>
                  <a:pt x="909" y="16301"/>
                </a:lnTo>
                <a:lnTo>
                  <a:pt x="1269" y="16301"/>
                </a:lnTo>
                <a:lnTo>
                  <a:pt x="1453" y="16164"/>
                </a:lnTo>
                <a:lnTo>
                  <a:pt x="1633" y="15896"/>
                </a:lnTo>
                <a:lnTo>
                  <a:pt x="1863" y="15621"/>
                </a:lnTo>
                <a:lnTo>
                  <a:pt x="2043" y="15484"/>
                </a:lnTo>
                <a:lnTo>
                  <a:pt x="2223" y="15284"/>
                </a:lnTo>
                <a:lnTo>
                  <a:pt x="2452" y="15215"/>
                </a:lnTo>
                <a:lnTo>
                  <a:pt x="3356" y="15215"/>
                </a:lnTo>
                <a:lnTo>
                  <a:pt x="3541" y="15147"/>
                </a:lnTo>
                <a:lnTo>
                  <a:pt x="3766" y="15078"/>
                </a:lnTo>
                <a:lnTo>
                  <a:pt x="3950" y="15215"/>
                </a:lnTo>
                <a:lnTo>
                  <a:pt x="4130" y="15284"/>
                </a:lnTo>
                <a:lnTo>
                  <a:pt x="4355" y="15353"/>
                </a:lnTo>
                <a:lnTo>
                  <a:pt x="4540" y="15353"/>
                </a:lnTo>
                <a:lnTo>
                  <a:pt x="4675" y="15078"/>
                </a:lnTo>
                <a:lnTo>
                  <a:pt x="4854" y="15010"/>
                </a:lnTo>
                <a:lnTo>
                  <a:pt x="5039" y="15147"/>
                </a:lnTo>
                <a:lnTo>
                  <a:pt x="5219" y="15353"/>
                </a:lnTo>
                <a:lnTo>
                  <a:pt x="5399" y="15484"/>
                </a:lnTo>
                <a:lnTo>
                  <a:pt x="5583" y="15484"/>
                </a:lnTo>
                <a:lnTo>
                  <a:pt x="5763" y="15621"/>
                </a:lnTo>
                <a:lnTo>
                  <a:pt x="5988" y="15758"/>
                </a:lnTo>
                <a:lnTo>
                  <a:pt x="6173" y="15827"/>
                </a:lnTo>
                <a:lnTo>
                  <a:pt x="6353" y="15896"/>
                </a:lnTo>
                <a:lnTo>
                  <a:pt x="6672" y="15964"/>
                </a:lnTo>
                <a:lnTo>
                  <a:pt x="6942" y="16033"/>
                </a:lnTo>
                <a:lnTo>
                  <a:pt x="7127" y="16301"/>
                </a:lnTo>
                <a:lnTo>
                  <a:pt x="7172" y="16576"/>
                </a:lnTo>
                <a:lnTo>
                  <a:pt x="7531" y="16913"/>
                </a:lnTo>
                <a:lnTo>
                  <a:pt x="7716" y="17119"/>
                </a:lnTo>
                <a:lnTo>
                  <a:pt x="7851" y="17593"/>
                </a:lnTo>
                <a:lnTo>
                  <a:pt x="7986" y="17862"/>
                </a:lnTo>
                <a:lnTo>
                  <a:pt x="7626" y="17930"/>
                </a:lnTo>
                <a:lnTo>
                  <a:pt x="7441" y="18136"/>
                </a:lnTo>
                <a:lnTo>
                  <a:pt x="7306" y="18405"/>
                </a:lnTo>
                <a:lnTo>
                  <a:pt x="7261" y="18748"/>
                </a:lnTo>
                <a:lnTo>
                  <a:pt x="6852" y="18954"/>
                </a:lnTo>
                <a:lnTo>
                  <a:pt x="6488" y="19016"/>
                </a:lnTo>
                <a:lnTo>
                  <a:pt x="6263" y="19222"/>
                </a:lnTo>
                <a:lnTo>
                  <a:pt x="6038" y="19559"/>
                </a:lnTo>
                <a:lnTo>
                  <a:pt x="5853" y="19697"/>
                </a:lnTo>
                <a:lnTo>
                  <a:pt x="5673" y="19765"/>
                </a:lnTo>
                <a:lnTo>
                  <a:pt x="5309" y="19765"/>
                </a:lnTo>
                <a:lnTo>
                  <a:pt x="5129" y="19834"/>
                </a:lnTo>
                <a:lnTo>
                  <a:pt x="4765" y="19902"/>
                </a:lnTo>
                <a:lnTo>
                  <a:pt x="4585" y="19971"/>
                </a:lnTo>
                <a:lnTo>
                  <a:pt x="4310" y="20040"/>
                </a:lnTo>
                <a:lnTo>
                  <a:pt x="3856" y="20040"/>
                </a:lnTo>
                <a:lnTo>
                  <a:pt x="3676" y="20108"/>
                </a:lnTo>
                <a:lnTo>
                  <a:pt x="3451" y="20239"/>
                </a:lnTo>
                <a:lnTo>
                  <a:pt x="3266" y="20377"/>
                </a:lnTo>
                <a:lnTo>
                  <a:pt x="3086" y="20514"/>
                </a:lnTo>
                <a:lnTo>
                  <a:pt x="2906" y="20583"/>
                </a:lnTo>
                <a:lnTo>
                  <a:pt x="2632" y="20583"/>
                </a:lnTo>
                <a:lnTo>
                  <a:pt x="2452" y="20651"/>
                </a:lnTo>
                <a:lnTo>
                  <a:pt x="2268" y="20651"/>
                </a:lnTo>
                <a:lnTo>
                  <a:pt x="2088" y="20720"/>
                </a:lnTo>
                <a:lnTo>
                  <a:pt x="1044" y="20720"/>
                </a:lnTo>
                <a:lnTo>
                  <a:pt x="864" y="20782"/>
                </a:lnTo>
                <a:lnTo>
                  <a:pt x="679" y="20851"/>
                </a:lnTo>
                <a:lnTo>
                  <a:pt x="364" y="20851"/>
                </a:lnTo>
                <a:lnTo>
                  <a:pt x="180" y="20920"/>
                </a:lnTo>
                <a:lnTo>
                  <a:pt x="0" y="21194"/>
                </a:lnTo>
                <a:lnTo>
                  <a:pt x="180" y="21194"/>
                </a:lnTo>
                <a:lnTo>
                  <a:pt x="364" y="21057"/>
                </a:lnTo>
                <a:lnTo>
                  <a:pt x="544" y="20920"/>
                </a:lnTo>
                <a:lnTo>
                  <a:pt x="724" y="20851"/>
                </a:lnTo>
                <a:lnTo>
                  <a:pt x="909" y="20851"/>
                </a:lnTo>
                <a:lnTo>
                  <a:pt x="1089" y="20782"/>
                </a:lnTo>
                <a:lnTo>
                  <a:pt x="1269" y="20720"/>
                </a:lnTo>
                <a:lnTo>
                  <a:pt x="1453" y="20651"/>
                </a:lnTo>
                <a:lnTo>
                  <a:pt x="1818" y="20651"/>
                </a:lnTo>
                <a:lnTo>
                  <a:pt x="2088" y="20720"/>
                </a:lnTo>
                <a:lnTo>
                  <a:pt x="2812" y="20720"/>
                </a:lnTo>
                <a:lnTo>
                  <a:pt x="2996" y="20651"/>
                </a:lnTo>
                <a:lnTo>
                  <a:pt x="3176" y="20651"/>
                </a:lnTo>
                <a:lnTo>
                  <a:pt x="3406" y="20583"/>
                </a:lnTo>
                <a:lnTo>
                  <a:pt x="3586" y="20377"/>
                </a:lnTo>
                <a:lnTo>
                  <a:pt x="3766" y="20239"/>
                </a:lnTo>
                <a:lnTo>
                  <a:pt x="4175" y="20239"/>
                </a:lnTo>
                <a:lnTo>
                  <a:pt x="4355" y="20108"/>
                </a:lnTo>
                <a:lnTo>
                  <a:pt x="4585" y="20040"/>
                </a:lnTo>
                <a:lnTo>
                  <a:pt x="5129" y="20040"/>
                </a:lnTo>
                <a:lnTo>
                  <a:pt x="5354" y="19971"/>
                </a:lnTo>
                <a:lnTo>
                  <a:pt x="5538" y="19902"/>
                </a:lnTo>
                <a:lnTo>
                  <a:pt x="5763" y="19971"/>
                </a:lnTo>
                <a:lnTo>
                  <a:pt x="5988" y="19971"/>
                </a:lnTo>
                <a:lnTo>
                  <a:pt x="6173" y="19834"/>
                </a:lnTo>
                <a:lnTo>
                  <a:pt x="6308" y="19559"/>
                </a:lnTo>
                <a:lnTo>
                  <a:pt x="6398" y="19291"/>
                </a:lnTo>
                <a:lnTo>
                  <a:pt x="6582" y="19222"/>
                </a:lnTo>
                <a:lnTo>
                  <a:pt x="6852" y="19154"/>
                </a:lnTo>
                <a:lnTo>
                  <a:pt x="7032" y="19016"/>
                </a:lnTo>
                <a:lnTo>
                  <a:pt x="7216" y="18817"/>
                </a:lnTo>
                <a:lnTo>
                  <a:pt x="7396" y="18611"/>
                </a:lnTo>
                <a:lnTo>
                  <a:pt x="7576" y="18342"/>
                </a:lnTo>
                <a:lnTo>
                  <a:pt x="7761" y="18274"/>
                </a:lnTo>
                <a:lnTo>
                  <a:pt x="7941" y="18068"/>
                </a:lnTo>
                <a:lnTo>
                  <a:pt x="8121" y="17930"/>
                </a:lnTo>
                <a:lnTo>
                  <a:pt x="8305" y="17862"/>
                </a:lnTo>
                <a:lnTo>
                  <a:pt x="8485" y="17999"/>
                </a:lnTo>
                <a:lnTo>
                  <a:pt x="8670" y="18068"/>
                </a:lnTo>
                <a:lnTo>
                  <a:pt x="8850" y="18068"/>
                </a:lnTo>
                <a:lnTo>
                  <a:pt x="9030" y="18136"/>
                </a:lnTo>
                <a:lnTo>
                  <a:pt x="9349" y="18205"/>
                </a:lnTo>
                <a:lnTo>
                  <a:pt x="9529" y="18205"/>
                </a:lnTo>
                <a:lnTo>
                  <a:pt x="9803" y="18274"/>
                </a:lnTo>
                <a:lnTo>
                  <a:pt x="10028" y="18342"/>
                </a:lnTo>
                <a:lnTo>
                  <a:pt x="10208" y="18473"/>
                </a:lnTo>
                <a:lnTo>
                  <a:pt x="10393" y="18611"/>
                </a:lnTo>
                <a:lnTo>
                  <a:pt x="10573" y="18748"/>
                </a:lnTo>
                <a:lnTo>
                  <a:pt x="10753" y="18817"/>
                </a:lnTo>
                <a:lnTo>
                  <a:pt x="10937" y="18817"/>
                </a:lnTo>
                <a:lnTo>
                  <a:pt x="11117" y="18954"/>
                </a:lnTo>
                <a:lnTo>
                  <a:pt x="11297" y="19085"/>
                </a:lnTo>
                <a:lnTo>
                  <a:pt x="11482" y="19291"/>
                </a:lnTo>
                <a:lnTo>
                  <a:pt x="11752" y="19359"/>
                </a:lnTo>
                <a:lnTo>
                  <a:pt x="11936" y="19359"/>
                </a:lnTo>
                <a:lnTo>
                  <a:pt x="12116" y="19559"/>
                </a:lnTo>
                <a:lnTo>
                  <a:pt x="12296" y="19697"/>
                </a:lnTo>
                <a:lnTo>
                  <a:pt x="12480" y="19765"/>
                </a:lnTo>
                <a:lnTo>
                  <a:pt x="12705" y="19902"/>
                </a:lnTo>
                <a:lnTo>
                  <a:pt x="12885" y="19971"/>
                </a:lnTo>
                <a:lnTo>
                  <a:pt x="13524" y="19971"/>
                </a:lnTo>
                <a:lnTo>
                  <a:pt x="13749" y="20040"/>
                </a:lnTo>
                <a:lnTo>
                  <a:pt x="13979" y="20239"/>
                </a:lnTo>
                <a:lnTo>
                  <a:pt x="14204" y="20308"/>
                </a:lnTo>
                <a:lnTo>
                  <a:pt x="15067" y="20308"/>
                </a:lnTo>
                <a:lnTo>
                  <a:pt x="15247" y="20377"/>
                </a:lnTo>
                <a:lnTo>
                  <a:pt x="15472" y="20583"/>
                </a:lnTo>
                <a:lnTo>
                  <a:pt x="15657" y="20651"/>
                </a:lnTo>
                <a:lnTo>
                  <a:pt x="15837" y="20720"/>
                </a:lnTo>
                <a:lnTo>
                  <a:pt x="16066" y="20782"/>
                </a:lnTo>
                <a:lnTo>
                  <a:pt x="16471" y="20782"/>
                </a:lnTo>
                <a:lnTo>
                  <a:pt x="16656" y="20851"/>
                </a:lnTo>
                <a:lnTo>
                  <a:pt x="16835" y="21057"/>
                </a:lnTo>
                <a:lnTo>
                  <a:pt x="17470" y="21057"/>
                </a:lnTo>
                <a:lnTo>
                  <a:pt x="17699" y="21126"/>
                </a:lnTo>
                <a:lnTo>
                  <a:pt x="18694" y="21126"/>
                </a:lnTo>
                <a:lnTo>
                  <a:pt x="18923" y="21325"/>
                </a:lnTo>
                <a:lnTo>
                  <a:pt x="19148" y="21531"/>
                </a:lnTo>
                <a:lnTo>
                  <a:pt x="20376" y="21531"/>
                </a:lnTo>
                <a:lnTo>
                  <a:pt x="20601" y="21600"/>
                </a:lnTo>
                <a:lnTo>
                  <a:pt x="20831" y="21600"/>
                </a:lnTo>
                <a:lnTo>
                  <a:pt x="20237" y="21600"/>
                </a:lnTo>
                <a:lnTo>
                  <a:pt x="19877" y="21463"/>
                </a:lnTo>
                <a:lnTo>
                  <a:pt x="19647" y="21394"/>
                </a:lnTo>
                <a:lnTo>
                  <a:pt x="19287" y="21463"/>
                </a:lnTo>
                <a:lnTo>
                  <a:pt x="19103" y="21531"/>
                </a:lnTo>
                <a:lnTo>
                  <a:pt x="18923" y="21463"/>
                </a:lnTo>
                <a:lnTo>
                  <a:pt x="18833" y="21194"/>
                </a:lnTo>
                <a:lnTo>
                  <a:pt x="18424" y="21057"/>
                </a:lnTo>
                <a:lnTo>
                  <a:pt x="18244" y="21057"/>
                </a:lnTo>
                <a:lnTo>
                  <a:pt x="18014" y="20988"/>
                </a:lnTo>
                <a:lnTo>
                  <a:pt x="17744" y="20920"/>
                </a:lnTo>
                <a:lnTo>
                  <a:pt x="17380" y="20851"/>
                </a:lnTo>
                <a:lnTo>
                  <a:pt x="17155" y="20782"/>
                </a:lnTo>
                <a:lnTo>
                  <a:pt x="16970" y="20782"/>
                </a:lnTo>
                <a:lnTo>
                  <a:pt x="16701" y="20851"/>
                </a:lnTo>
                <a:lnTo>
                  <a:pt x="16201" y="20851"/>
                </a:lnTo>
                <a:lnTo>
                  <a:pt x="15972" y="20583"/>
                </a:lnTo>
                <a:lnTo>
                  <a:pt x="15792" y="20583"/>
                </a:lnTo>
                <a:lnTo>
                  <a:pt x="15472" y="20514"/>
                </a:lnTo>
                <a:lnTo>
                  <a:pt x="15112" y="20514"/>
                </a:lnTo>
                <a:lnTo>
                  <a:pt x="14928" y="20377"/>
                </a:lnTo>
                <a:lnTo>
                  <a:pt x="14703" y="20171"/>
                </a:lnTo>
                <a:lnTo>
                  <a:pt x="14523" y="20040"/>
                </a:lnTo>
                <a:lnTo>
                  <a:pt x="14339" y="19971"/>
                </a:lnTo>
                <a:lnTo>
                  <a:pt x="13979" y="19971"/>
                </a:lnTo>
                <a:lnTo>
                  <a:pt x="13794" y="19902"/>
                </a:lnTo>
                <a:lnTo>
                  <a:pt x="13524" y="19834"/>
                </a:lnTo>
                <a:lnTo>
                  <a:pt x="13250" y="19765"/>
                </a:lnTo>
                <a:lnTo>
                  <a:pt x="13070" y="19628"/>
                </a:lnTo>
                <a:lnTo>
                  <a:pt x="12840" y="19497"/>
                </a:lnTo>
                <a:lnTo>
                  <a:pt x="11981" y="19497"/>
                </a:lnTo>
                <a:lnTo>
                  <a:pt x="11617" y="19428"/>
                </a:lnTo>
                <a:lnTo>
                  <a:pt x="11437" y="19085"/>
                </a:lnTo>
                <a:lnTo>
                  <a:pt x="11252" y="18817"/>
                </a:lnTo>
                <a:lnTo>
                  <a:pt x="10663" y="18817"/>
                </a:lnTo>
                <a:lnTo>
                  <a:pt x="10303" y="18405"/>
                </a:lnTo>
                <a:lnTo>
                  <a:pt x="10073" y="18136"/>
                </a:lnTo>
                <a:lnTo>
                  <a:pt x="9848" y="17999"/>
                </a:lnTo>
                <a:lnTo>
                  <a:pt x="8850" y="17999"/>
                </a:lnTo>
                <a:lnTo>
                  <a:pt x="8670" y="17862"/>
                </a:lnTo>
                <a:lnTo>
                  <a:pt x="8170" y="17731"/>
                </a:lnTo>
                <a:lnTo>
                  <a:pt x="7716" y="17525"/>
                </a:lnTo>
                <a:lnTo>
                  <a:pt x="7626" y="17250"/>
                </a:lnTo>
                <a:lnTo>
                  <a:pt x="7671" y="16982"/>
                </a:lnTo>
                <a:lnTo>
                  <a:pt x="7531" y="16707"/>
                </a:lnTo>
                <a:lnTo>
                  <a:pt x="7396" y="16439"/>
                </a:lnTo>
                <a:lnTo>
                  <a:pt x="7261" y="16164"/>
                </a:lnTo>
                <a:lnTo>
                  <a:pt x="7077" y="15964"/>
                </a:lnTo>
                <a:lnTo>
                  <a:pt x="6897" y="15827"/>
                </a:lnTo>
                <a:lnTo>
                  <a:pt x="6717" y="15758"/>
                </a:lnTo>
                <a:lnTo>
                  <a:pt x="6353" y="15552"/>
                </a:lnTo>
                <a:lnTo>
                  <a:pt x="6173" y="15552"/>
                </a:lnTo>
                <a:lnTo>
                  <a:pt x="5988" y="15484"/>
                </a:lnTo>
                <a:lnTo>
                  <a:pt x="5763" y="15421"/>
                </a:lnTo>
                <a:lnTo>
                  <a:pt x="5444" y="15421"/>
                </a:lnTo>
                <a:lnTo>
                  <a:pt x="5264" y="15284"/>
                </a:lnTo>
                <a:lnTo>
                  <a:pt x="5084" y="15215"/>
                </a:lnTo>
                <a:lnTo>
                  <a:pt x="5354" y="15147"/>
                </a:lnTo>
                <a:lnTo>
                  <a:pt x="5538" y="15010"/>
                </a:lnTo>
                <a:lnTo>
                  <a:pt x="5718" y="14941"/>
                </a:lnTo>
                <a:lnTo>
                  <a:pt x="6897" y="14941"/>
                </a:lnTo>
                <a:lnTo>
                  <a:pt x="7077" y="14878"/>
                </a:lnTo>
                <a:lnTo>
                  <a:pt x="7441" y="14878"/>
                </a:lnTo>
                <a:lnTo>
                  <a:pt x="7851" y="14810"/>
                </a:lnTo>
                <a:lnTo>
                  <a:pt x="8031" y="14673"/>
                </a:lnTo>
                <a:lnTo>
                  <a:pt x="8215" y="14604"/>
                </a:lnTo>
                <a:lnTo>
                  <a:pt x="8850" y="14604"/>
                </a:lnTo>
                <a:lnTo>
                  <a:pt x="9120" y="14535"/>
                </a:lnTo>
                <a:lnTo>
                  <a:pt x="9304" y="14467"/>
                </a:lnTo>
                <a:lnTo>
                  <a:pt x="9664" y="14467"/>
                </a:lnTo>
                <a:lnTo>
                  <a:pt x="9848" y="14604"/>
                </a:lnTo>
                <a:lnTo>
                  <a:pt x="10073" y="14673"/>
                </a:lnTo>
                <a:lnTo>
                  <a:pt x="10847" y="14673"/>
                </a:lnTo>
                <a:lnTo>
                  <a:pt x="11027" y="14741"/>
                </a:lnTo>
                <a:lnTo>
                  <a:pt x="11572" y="14741"/>
                </a:lnTo>
                <a:lnTo>
                  <a:pt x="11752" y="14941"/>
                </a:lnTo>
                <a:lnTo>
                  <a:pt x="12116" y="15078"/>
                </a:lnTo>
                <a:lnTo>
                  <a:pt x="12296" y="15147"/>
                </a:lnTo>
                <a:lnTo>
                  <a:pt x="12525" y="15215"/>
                </a:lnTo>
                <a:lnTo>
                  <a:pt x="12705" y="15215"/>
                </a:lnTo>
                <a:lnTo>
                  <a:pt x="12840" y="15484"/>
                </a:lnTo>
                <a:lnTo>
                  <a:pt x="13070" y="15758"/>
                </a:lnTo>
                <a:lnTo>
                  <a:pt x="13340" y="15827"/>
                </a:lnTo>
                <a:lnTo>
                  <a:pt x="13524" y="15896"/>
                </a:lnTo>
                <a:lnTo>
                  <a:pt x="13704" y="16033"/>
                </a:lnTo>
                <a:lnTo>
                  <a:pt x="13884" y="16301"/>
                </a:lnTo>
                <a:lnTo>
                  <a:pt x="14069" y="16439"/>
                </a:lnTo>
                <a:lnTo>
                  <a:pt x="14249" y="16507"/>
                </a:lnTo>
                <a:lnTo>
                  <a:pt x="14478" y="16576"/>
                </a:lnTo>
                <a:lnTo>
                  <a:pt x="14658" y="16576"/>
                </a:lnTo>
                <a:lnTo>
                  <a:pt x="14838" y="16638"/>
                </a:lnTo>
                <a:lnTo>
                  <a:pt x="15022" y="16844"/>
                </a:lnTo>
                <a:lnTo>
                  <a:pt x="15202" y="17050"/>
                </a:lnTo>
                <a:lnTo>
                  <a:pt x="15517" y="17119"/>
                </a:lnTo>
                <a:lnTo>
                  <a:pt x="15702" y="17119"/>
                </a:lnTo>
                <a:lnTo>
                  <a:pt x="15882" y="17250"/>
                </a:lnTo>
                <a:lnTo>
                  <a:pt x="16246" y="17387"/>
                </a:lnTo>
                <a:lnTo>
                  <a:pt x="16561" y="17456"/>
                </a:lnTo>
                <a:lnTo>
                  <a:pt x="16835" y="17525"/>
                </a:lnTo>
                <a:lnTo>
                  <a:pt x="17245" y="17799"/>
                </a:lnTo>
                <a:lnTo>
                  <a:pt x="17425" y="17930"/>
                </a:lnTo>
                <a:lnTo>
                  <a:pt x="17605" y="18205"/>
                </a:lnTo>
                <a:lnTo>
                  <a:pt x="17924" y="18473"/>
                </a:lnTo>
                <a:lnTo>
                  <a:pt x="18104" y="18611"/>
                </a:lnTo>
                <a:lnTo>
                  <a:pt x="18289" y="18748"/>
                </a:lnTo>
                <a:lnTo>
                  <a:pt x="18514" y="18885"/>
                </a:lnTo>
                <a:lnTo>
                  <a:pt x="18788" y="19016"/>
                </a:lnTo>
                <a:lnTo>
                  <a:pt x="19013" y="19222"/>
                </a:lnTo>
                <a:lnTo>
                  <a:pt x="19193" y="19359"/>
                </a:lnTo>
                <a:lnTo>
                  <a:pt x="19377" y="19559"/>
                </a:lnTo>
                <a:lnTo>
                  <a:pt x="19557" y="19765"/>
                </a:lnTo>
                <a:lnTo>
                  <a:pt x="19877" y="19834"/>
                </a:lnTo>
                <a:lnTo>
                  <a:pt x="20057" y="19902"/>
                </a:lnTo>
                <a:lnTo>
                  <a:pt x="20286" y="20040"/>
                </a:lnTo>
                <a:lnTo>
                  <a:pt x="20511" y="20239"/>
                </a:lnTo>
                <a:lnTo>
                  <a:pt x="20691" y="20514"/>
                </a:lnTo>
                <a:lnTo>
                  <a:pt x="20876" y="20583"/>
                </a:lnTo>
                <a:lnTo>
                  <a:pt x="21056" y="20651"/>
                </a:lnTo>
                <a:lnTo>
                  <a:pt x="21236" y="20851"/>
                </a:lnTo>
                <a:lnTo>
                  <a:pt x="21420" y="21057"/>
                </a:lnTo>
                <a:lnTo>
                  <a:pt x="21600" y="21126"/>
                </a:lnTo>
                <a:lnTo>
                  <a:pt x="21420" y="20988"/>
                </a:lnTo>
                <a:lnTo>
                  <a:pt x="21191" y="20720"/>
                </a:lnTo>
                <a:lnTo>
                  <a:pt x="21056" y="20445"/>
                </a:lnTo>
                <a:lnTo>
                  <a:pt x="20876" y="20377"/>
                </a:lnTo>
                <a:lnTo>
                  <a:pt x="20646" y="20171"/>
                </a:lnTo>
                <a:lnTo>
                  <a:pt x="20421" y="19902"/>
                </a:lnTo>
                <a:lnTo>
                  <a:pt x="20237" y="19628"/>
                </a:lnTo>
                <a:lnTo>
                  <a:pt x="20057" y="19559"/>
                </a:lnTo>
                <a:lnTo>
                  <a:pt x="19877" y="19559"/>
                </a:lnTo>
                <a:lnTo>
                  <a:pt x="19692" y="19428"/>
                </a:lnTo>
                <a:lnTo>
                  <a:pt x="19512" y="19291"/>
                </a:lnTo>
                <a:lnTo>
                  <a:pt x="19193" y="19016"/>
                </a:lnTo>
                <a:lnTo>
                  <a:pt x="19013" y="18885"/>
                </a:lnTo>
                <a:lnTo>
                  <a:pt x="18833" y="18817"/>
                </a:lnTo>
                <a:lnTo>
                  <a:pt x="18604" y="18748"/>
                </a:lnTo>
                <a:lnTo>
                  <a:pt x="18424" y="18473"/>
                </a:lnTo>
                <a:lnTo>
                  <a:pt x="18199" y="18473"/>
                </a:lnTo>
                <a:lnTo>
                  <a:pt x="17969" y="18136"/>
                </a:lnTo>
                <a:lnTo>
                  <a:pt x="17789" y="17862"/>
                </a:lnTo>
                <a:lnTo>
                  <a:pt x="17605" y="17731"/>
                </a:lnTo>
                <a:lnTo>
                  <a:pt x="17425" y="17593"/>
                </a:lnTo>
                <a:lnTo>
                  <a:pt x="17155" y="17525"/>
                </a:lnTo>
                <a:lnTo>
                  <a:pt x="16970" y="17387"/>
                </a:lnTo>
                <a:lnTo>
                  <a:pt x="16791" y="17250"/>
                </a:lnTo>
                <a:lnTo>
                  <a:pt x="16426" y="17250"/>
                </a:lnTo>
                <a:lnTo>
                  <a:pt x="16201" y="17050"/>
                </a:lnTo>
                <a:lnTo>
                  <a:pt x="16017" y="16844"/>
                </a:lnTo>
                <a:lnTo>
                  <a:pt x="15837" y="16844"/>
                </a:lnTo>
                <a:lnTo>
                  <a:pt x="15657" y="16707"/>
                </a:lnTo>
                <a:lnTo>
                  <a:pt x="15427" y="16576"/>
                </a:lnTo>
                <a:lnTo>
                  <a:pt x="15157" y="16507"/>
                </a:lnTo>
                <a:lnTo>
                  <a:pt x="14973" y="16507"/>
                </a:lnTo>
                <a:lnTo>
                  <a:pt x="14703" y="16439"/>
                </a:lnTo>
                <a:lnTo>
                  <a:pt x="14478" y="16370"/>
                </a:lnTo>
                <a:lnTo>
                  <a:pt x="14294" y="16233"/>
                </a:lnTo>
                <a:lnTo>
                  <a:pt x="14069" y="15964"/>
                </a:lnTo>
                <a:lnTo>
                  <a:pt x="13839" y="15690"/>
                </a:lnTo>
                <a:lnTo>
                  <a:pt x="13614" y="15484"/>
                </a:lnTo>
                <a:lnTo>
                  <a:pt x="13434" y="15353"/>
                </a:lnTo>
                <a:lnTo>
                  <a:pt x="13205" y="15215"/>
                </a:lnTo>
                <a:lnTo>
                  <a:pt x="12840" y="15078"/>
                </a:lnTo>
                <a:lnTo>
                  <a:pt x="12660" y="14941"/>
                </a:lnTo>
                <a:lnTo>
                  <a:pt x="12251" y="14741"/>
                </a:lnTo>
                <a:lnTo>
                  <a:pt x="12071" y="14604"/>
                </a:lnTo>
                <a:lnTo>
                  <a:pt x="11981" y="14329"/>
                </a:lnTo>
                <a:lnTo>
                  <a:pt x="11846" y="14061"/>
                </a:lnTo>
                <a:lnTo>
                  <a:pt x="11662" y="13924"/>
                </a:lnTo>
                <a:lnTo>
                  <a:pt x="11527" y="13587"/>
                </a:lnTo>
                <a:lnTo>
                  <a:pt x="11297" y="13312"/>
                </a:lnTo>
                <a:lnTo>
                  <a:pt x="11252" y="13044"/>
                </a:lnTo>
                <a:lnTo>
                  <a:pt x="11207" y="12769"/>
                </a:lnTo>
                <a:lnTo>
                  <a:pt x="11117" y="12501"/>
                </a:lnTo>
                <a:lnTo>
                  <a:pt x="11027" y="12226"/>
                </a:lnTo>
                <a:lnTo>
                  <a:pt x="10937" y="11958"/>
                </a:lnTo>
                <a:lnTo>
                  <a:pt x="10892" y="11683"/>
                </a:lnTo>
                <a:lnTo>
                  <a:pt x="10802" y="11408"/>
                </a:lnTo>
                <a:lnTo>
                  <a:pt x="10708" y="11140"/>
                </a:lnTo>
                <a:lnTo>
                  <a:pt x="10528" y="10934"/>
                </a:lnTo>
                <a:lnTo>
                  <a:pt x="10438" y="10666"/>
                </a:lnTo>
                <a:lnTo>
                  <a:pt x="10303" y="10391"/>
                </a:lnTo>
                <a:lnTo>
                  <a:pt x="10118" y="10254"/>
                </a:lnTo>
                <a:lnTo>
                  <a:pt x="9893" y="10123"/>
                </a:lnTo>
                <a:lnTo>
                  <a:pt x="9709" y="9986"/>
                </a:lnTo>
                <a:lnTo>
                  <a:pt x="9484" y="9917"/>
                </a:lnTo>
                <a:lnTo>
                  <a:pt x="9304" y="9848"/>
                </a:lnTo>
                <a:lnTo>
                  <a:pt x="9120" y="9711"/>
                </a:lnTo>
                <a:lnTo>
                  <a:pt x="8940" y="9443"/>
                </a:lnTo>
                <a:lnTo>
                  <a:pt x="8760" y="9168"/>
                </a:lnTo>
                <a:lnTo>
                  <a:pt x="8575" y="8968"/>
                </a:lnTo>
                <a:lnTo>
                  <a:pt x="8395" y="8900"/>
                </a:lnTo>
                <a:lnTo>
                  <a:pt x="8260" y="8556"/>
                </a:lnTo>
                <a:lnTo>
                  <a:pt x="8076" y="8357"/>
                </a:lnTo>
                <a:lnTo>
                  <a:pt x="7716" y="8082"/>
                </a:lnTo>
                <a:lnTo>
                  <a:pt x="7531" y="7814"/>
                </a:lnTo>
                <a:lnTo>
                  <a:pt x="7351" y="7608"/>
                </a:lnTo>
                <a:lnTo>
                  <a:pt x="7172" y="7539"/>
                </a:lnTo>
                <a:lnTo>
                  <a:pt x="6987" y="7402"/>
                </a:lnTo>
                <a:lnTo>
                  <a:pt x="6807" y="7133"/>
                </a:lnTo>
                <a:lnTo>
                  <a:pt x="6672" y="6859"/>
                </a:lnTo>
                <a:lnTo>
                  <a:pt x="6488" y="6659"/>
                </a:lnTo>
                <a:lnTo>
                  <a:pt x="6263" y="6316"/>
                </a:lnTo>
                <a:lnTo>
                  <a:pt x="6083" y="6048"/>
                </a:lnTo>
                <a:lnTo>
                  <a:pt x="5898" y="5910"/>
                </a:lnTo>
                <a:lnTo>
                  <a:pt x="5718" y="5910"/>
                </a:lnTo>
                <a:lnTo>
                  <a:pt x="5489" y="5704"/>
                </a:lnTo>
                <a:lnTo>
                  <a:pt x="5264" y="5505"/>
                </a:lnTo>
                <a:lnTo>
                  <a:pt x="5084" y="5367"/>
                </a:lnTo>
                <a:lnTo>
                  <a:pt x="4899" y="5161"/>
                </a:lnTo>
                <a:lnTo>
                  <a:pt x="4720" y="5024"/>
                </a:lnTo>
                <a:lnTo>
                  <a:pt x="4540" y="4893"/>
                </a:lnTo>
                <a:lnTo>
                  <a:pt x="4355" y="4687"/>
                </a:lnTo>
                <a:lnTo>
                  <a:pt x="4175" y="4618"/>
                </a:lnTo>
                <a:lnTo>
                  <a:pt x="3995" y="4481"/>
                </a:lnTo>
                <a:lnTo>
                  <a:pt x="3856" y="4213"/>
                </a:lnTo>
                <a:lnTo>
                  <a:pt x="3766" y="3938"/>
                </a:lnTo>
                <a:lnTo>
                  <a:pt x="3631" y="3670"/>
                </a:lnTo>
                <a:lnTo>
                  <a:pt x="3496" y="3395"/>
                </a:lnTo>
                <a:lnTo>
                  <a:pt x="3356" y="3127"/>
                </a:lnTo>
                <a:lnTo>
                  <a:pt x="2996" y="2715"/>
                </a:lnTo>
                <a:lnTo>
                  <a:pt x="2812" y="2515"/>
                </a:lnTo>
                <a:lnTo>
                  <a:pt x="2452" y="2378"/>
                </a:lnTo>
                <a:lnTo>
                  <a:pt x="2268" y="2241"/>
                </a:lnTo>
                <a:lnTo>
                  <a:pt x="2088" y="2172"/>
                </a:lnTo>
                <a:lnTo>
                  <a:pt x="1908" y="2041"/>
                </a:lnTo>
                <a:lnTo>
                  <a:pt x="1768" y="1766"/>
                </a:lnTo>
                <a:lnTo>
                  <a:pt x="1678" y="1492"/>
                </a:lnTo>
                <a:lnTo>
                  <a:pt x="1543" y="1223"/>
                </a:lnTo>
                <a:lnTo>
                  <a:pt x="1363" y="1017"/>
                </a:lnTo>
                <a:lnTo>
                  <a:pt x="1224" y="749"/>
                </a:lnTo>
                <a:lnTo>
                  <a:pt x="1044" y="543"/>
                </a:lnTo>
                <a:lnTo>
                  <a:pt x="864" y="406"/>
                </a:lnTo>
                <a:lnTo>
                  <a:pt x="679" y="275"/>
                </a:lnTo>
                <a:lnTo>
                  <a:pt x="499" y="69"/>
                </a:lnTo>
                <a:lnTo>
                  <a:pt x="409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80" name="Freeform 14"/>
          <p:cNvSpPr/>
          <p:nvPr/>
        </p:nvSpPr>
        <p:spPr>
          <a:xfrm>
            <a:off x="390524" y="32384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43" y="21600"/>
                </a:lnTo>
                <a:lnTo>
                  <a:pt x="21157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81" name="Freeform 15"/>
          <p:cNvSpPr/>
          <p:nvPr/>
        </p:nvSpPr>
        <p:spPr>
          <a:xfrm>
            <a:off x="39052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956"/>
                </a:lnTo>
                <a:lnTo>
                  <a:pt x="21600" y="644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82" name="Freeform 16"/>
          <p:cNvSpPr/>
          <p:nvPr/>
        </p:nvSpPr>
        <p:spPr>
          <a:xfrm>
            <a:off x="8588375" y="323849"/>
            <a:ext cx="168276" cy="617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44"/>
                </a:moveTo>
                <a:lnTo>
                  <a:pt x="0" y="20956"/>
                </a:lnTo>
                <a:lnTo>
                  <a:pt x="21600" y="21600"/>
                </a:lnTo>
                <a:lnTo>
                  <a:pt x="21600" y="0"/>
                </a:lnTo>
                <a:lnTo>
                  <a:pt x="0" y="644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83" name="Freeform 17"/>
          <p:cNvSpPr/>
          <p:nvPr/>
        </p:nvSpPr>
        <p:spPr>
          <a:xfrm>
            <a:off x="390524" y="6311899"/>
            <a:ext cx="8366127" cy="18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3" y="0"/>
                </a:moveTo>
                <a:lnTo>
                  <a:pt x="21157" y="0"/>
                </a:lnTo>
                <a:lnTo>
                  <a:pt x="21600" y="21600"/>
                </a:lnTo>
                <a:lnTo>
                  <a:pt x="0" y="21600"/>
                </a:lnTo>
                <a:lnTo>
                  <a:pt x="443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84" name="Freeform 19"/>
          <p:cNvSpPr/>
          <p:nvPr/>
        </p:nvSpPr>
        <p:spPr>
          <a:xfrm>
            <a:off x="1477962" y="6337299"/>
            <a:ext cx="2370139" cy="125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" y="11757"/>
                </a:moveTo>
                <a:lnTo>
                  <a:pt x="1259" y="0"/>
                </a:lnTo>
                <a:lnTo>
                  <a:pt x="1649" y="1914"/>
                </a:lnTo>
                <a:lnTo>
                  <a:pt x="2040" y="7929"/>
                </a:lnTo>
                <a:lnTo>
                  <a:pt x="2431" y="11757"/>
                </a:lnTo>
                <a:lnTo>
                  <a:pt x="3892" y="11757"/>
                </a:lnTo>
                <a:lnTo>
                  <a:pt x="4470" y="13671"/>
                </a:lnTo>
                <a:lnTo>
                  <a:pt x="4861" y="17772"/>
                </a:lnTo>
                <a:lnTo>
                  <a:pt x="5642" y="21600"/>
                </a:lnTo>
                <a:lnTo>
                  <a:pt x="7002" y="21600"/>
                </a:lnTo>
                <a:lnTo>
                  <a:pt x="7595" y="19686"/>
                </a:lnTo>
                <a:lnTo>
                  <a:pt x="8174" y="17772"/>
                </a:lnTo>
                <a:lnTo>
                  <a:pt x="8854" y="17772"/>
                </a:lnTo>
                <a:lnTo>
                  <a:pt x="9534" y="15585"/>
                </a:lnTo>
                <a:lnTo>
                  <a:pt x="10315" y="11757"/>
                </a:lnTo>
                <a:lnTo>
                  <a:pt x="11777" y="11757"/>
                </a:lnTo>
                <a:lnTo>
                  <a:pt x="12167" y="13671"/>
                </a:lnTo>
                <a:lnTo>
                  <a:pt x="12645" y="15585"/>
                </a:lnTo>
                <a:lnTo>
                  <a:pt x="13035" y="15585"/>
                </a:lnTo>
                <a:lnTo>
                  <a:pt x="14106" y="13671"/>
                </a:lnTo>
                <a:lnTo>
                  <a:pt x="14887" y="9843"/>
                </a:lnTo>
                <a:lnTo>
                  <a:pt x="17810" y="9843"/>
                </a:lnTo>
                <a:lnTo>
                  <a:pt x="18591" y="7929"/>
                </a:lnTo>
                <a:lnTo>
                  <a:pt x="19951" y="7929"/>
                </a:lnTo>
                <a:lnTo>
                  <a:pt x="20341" y="9843"/>
                </a:lnTo>
                <a:lnTo>
                  <a:pt x="20819" y="11757"/>
                </a:lnTo>
                <a:lnTo>
                  <a:pt x="21209" y="6015"/>
                </a:lnTo>
                <a:lnTo>
                  <a:pt x="21600" y="3828"/>
                </a:lnTo>
                <a:lnTo>
                  <a:pt x="21209" y="6015"/>
                </a:lnTo>
                <a:lnTo>
                  <a:pt x="20428" y="9843"/>
                </a:lnTo>
                <a:lnTo>
                  <a:pt x="20038" y="9843"/>
                </a:lnTo>
                <a:lnTo>
                  <a:pt x="19560" y="7929"/>
                </a:lnTo>
                <a:lnTo>
                  <a:pt x="18779" y="7929"/>
                </a:lnTo>
                <a:lnTo>
                  <a:pt x="17896" y="11757"/>
                </a:lnTo>
                <a:lnTo>
                  <a:pt x="17318" y="15585"/>
                </a:lnTo>
                <a:lnTo>
                  <a:pt x="16927" y="19686"/>
                </a:lnTo>
                <a:lnTo>
                  <a:pt x="16450" y="19686"/>
                </a:lnTo>
                <a:lnTo>
                  <a:pt x="16059" y="17772"/>
                </a:lnTo>
                <a:lnTo>
                  <a:pt x="15668" y="15585"/>
                </a:lnTo>
                <a:lnTo>
                  <a:pt x="15278" y="13671"/>
                </a:lnTo>
                <a:lnTo>
                  <a:pt x="14786" y="9843"/>
                </a:lnTo>
                <a:lnTo>
                  <a:pt x="13238" y="9843"/>
                </a:lnTo>
                <a:lnTo>
                  <a:pt x="12746" y="11757"/>
                </a:lnTo>
                <a:lnTo>
                  <a:pt x="11965" y="15585"/>
                </a:lnTo>
                <a:lnTo>
                  <a:pt x="9534" y="15585"/>
                </a:lnTo>
                <a:lnTo>
                  <a:pt x="9143" y="13671"/>
                </a:lnTo>
                <a:lnTo>
                  <a:pt x="8753" y="13671"/>
                </a:lnTo>
                <a:lnTo>
                  <a:pt x="8362" y="15585"/>
                </a:lnTo>
                <a:lnTo>
                  <a:pt x="7972" y="15585"/>
                </a:lnTo>
                <a:lnTo>
                  <a:pt x="7595" y="17772"/>
                </a:lnTo>
                <a:lnTo>
                  <a:pt x="7002" y="17772"/>
                </a:lnTo>
                <a:lnTo>
                  <a:pt x="6424" y="15585"/>
                </a:lnTo>
                <a:lnTo>
                  <a:pt x="6033" y="15585"/>
                </a:lnTo>
                <a:lnTo>
                  <a:pt x="5642" y="11757"/>
                </a:lnTo>
                <a:lnTo>
                  <a:pt x="5252" y="9843"/>
                </a:lnTo>
                <a:lnTo>
                  <a:pt x="4861" y="11757"/>
                </a:lnTo>
                <a:lnTo>
                  <a:pt x="4470" y="15585"/>
                </a:lnTo>
                <a:lnTo>
                  <a:pt x="3704" y="15585"/>
                </a:lnTo>
                <a:lnTo>
                  <a:pt x="3212" y="13671"/>
                </a:lnTo>
                <a:lnTo>
                  <a:pt x="2821" y="13671"/>
                </a:lnTo>
                <a:lnTo>
                  <a:pt x="2431" y="6015"/>
                </a:lnTo>
                <a:lnTo>
                  <a:pt x="2040" y="1914"/>
                </a:lnTo>
                <a:lnTo>
                  <a:pt x="1649" y="3828"/>
                </a:lnTo>
                <a:lnTo>
                  <a:pt x="1172" y="6015"/>
                </a:lnTo>
                <a:lnTo>
                  <a:pt x="781" y="9843"/>
                </a:lnTo>
                <a:lnTo>
                  <a:pt x="391" y="9843"/>
                </a:lnTo>
                <a:lnTo>
                  <a:pt x="0" y="13671"/>
                </a:lnTo>
                <a:lnTo>
                  <a:pt x="188" y="11757"/>
                </a:lnTo>
              </a:path>
            </a:pathLst>
          </a:custGeom>
          <a:solidFill>
            <a:srgbClr val="39393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85" name="Freeform 20"/>
          <p:cNvSpPr/>
          <p:nvPr/>
        </p:nvSpPr>
        <p:spPr>
          <a:xfrm>
            <a:off x="4402137" y="6311900"/>
            <a:ext cx="2732089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583" y="5940"/>
                </a:lnTo>
                <a:lnTo>
                  <a:pt x="20245" y="1890"/>
                </a:lnTo>
                <a:lnTo>
                  <a:pt x="19918" y="0"/>
                </a:lnTo>
                <a:lnTo>
                  <a:pt x="19579" y="4050"/>
                </a:lnTo>
                <a:lnTo>
                  <a:pt x="19240" y="11880"/>
                </a:lnTo>
                <a:lnTo>
                  <a:pt x="18902" y="15660"/>
                </a:lnTo>
                <a:lnTo>
                  <a:pt x="18563" y="19710"/>
                </a:lnTo>
                <a:lnTo>
                  <a:pt x="17797" y="21600"/>
                </a:lnTo>
                <a:lnTo>
                  <a:pt x="16956" y="21600"/>
                </a:lnTo>
                <a:lnTo>
                  <a:pt x="16454" y="19710"/>
                </a:lnTo>
                <a:lnTo>
                  <a:pt x="16115" y="17550"/>
                </a:lnTo>
                <a:lnTo>
                  <a:pt x="15689" y="19710"/>
                </a:lnTo>
                <a:lnTo>
                  <a:pt x="14684" y="19710"/>
                </a:lnTo>
                <a:lnTo>
                  <a:pt x="14095" y="17550"/>
                </a:lnTo>
                <a:lnTo>
                  <a:pt x="13756" y="17550"/>
                </a:lnTo>
                <a:lnTo>
                  <a:pt x="13241" y="15660"/>
                </a:lnTo>
                <a:lnTo>
                  <a:pt x="12915" y="15660"/>
                </a:lnTo>
                <a:lnTo>
                  <a:pt x="12576" y="9720"/>
                </a:lnTo>
                <a:lnTo>
                  <a:pt x="12149" y="4050"/>
                </a:lnTo>
                <a:lnTo>
                  <a:pt x="11057" y="4050"/>
                </a:lnTo>
                <a:lnTo>
                  <a:pt x="10631" y="7830"/>
                </a:lnTo>
                <a:lnTo>
                  <a:pt x="9878" y="11880"/>
                </a:lnTo>
                <a:lnTo>
                  <a:pt x="9451" y="13770"/>
                </a:lnTo>
                <a:lnTo>
                  <a:pt x="9112" y="13770"/>
                </a:lnTo>
                <a:lnTo>
                  <a:pt x="8610" y="11880"/>
                </a:lnTo>
                <a:lnTo>
                  <a:pt x="8271" y="7830"/>
                </a:lnTo>
                <a:lnTo>
                  <a:pt x="7932" y="5940"/>
                </a:lnTo>
                <a:lnTo>
                  <a:pt x="7091" y="5940"/>
                </a:lnTo>
                <a:lnTo>
                  <a:pt x="6664" y="7830"/>
                </a:lnTo>
                <a:lnTo>
                  <a:pt x="5987" y="7830"/>
                </a:lnTo>
                <a:lnTo>
                  <a:pt x="5485" y="9720"/>
                </a:lnTo>
                <a:lnTo>
                  <a:pt x="5058" y="11880"/>
                </a:lnTo>
                <a:lnTo>
                  <a:pt x="3539" y="11880"/>
                </a:lnTo>
                <a:lnTo>
                  <a:pt x="2874" y="7830"/>
                </a:lnTo>
                <a:lnTo>
                  <a:pt x="2447" y="5940"/>
                </a:lnTo>
                <a:lnTo>
                  <a:pt x="2109" y="5940"/>
                </a:lnTo>
                <a:lnTo>
                  <a:pt x="1770" y="4050"/>
                </a:lnTo>
                <a:lnTo>
                  <a:pt x="1431" y="1890"/>
                </a:lnTo>
                <a:lnTo>
                  <a:pt x="1092" y="1890"/>
                </a:lnTo>
                <a:lnTo>
                  <a:pt x="766" y="4050"/>
                </a:lnTo>
                <a:lnTo>
                  <a:pt x="427" y="5940"/>
                </a:lnTo>
                <a:lnTo>
                  <a:pt x="88" y="9720"/>
                </a:lnTo>
              </a:path>
            </a:pathLst>
          </a:custGeom>
          <a:solidFill>
            <a:srgbClr val="313131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86" name="Freeform 22"/>
          <p:cNvSpPr/>
          <p:nvPr/>
        </p:nvSpPr>
        <p:spPr>
          <a:xfrm>
            <a:off x="390525" y="323850"/>
            <a:ext cx="168276" cy="338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74"/>
                </a:lnTo>
                <a:lnTo>
                  <a:pt x="21600" y="9990"/>
                </a:lnTo>
                <a:lnTo>
                  <a:pt x="10800" y="10577"/>
                </a:lnTo>
                <a:lnTo>
                  <a:pt x="10800" y="11751"/>
                </a:lnTo>
                <a:lnTo>
                  <a:pt x="13449" y="12339"/>
                </a:lnTo>
                <a:lnTo>
                  <a:pt x="8151" y="12926"/>
                </a:lnTo>
                <a:lnTo>
                  <a:pt x="8151" y="13523"/>
                </a:lnTo>
                <a:lnTo>
                  <a:pt x="5502" y="14110"/>
                </a:lnTo>
                <a:lnTo>
                  <a:pt x="10800" y="15284"/>
                </a:lnTo>
                <a:lnTo>
                  <a:pt x="10800" y="15871"/>
                </a:lnTo>
                <a:lnTo>
                  <a:pt x="13449" y="16458"/>
                </a:lnTo>
                <a:lnTo>
                  <a:pt x="8151" y="17045"/>
                </a:lnTo>
                <a:lnTo>
                  <a:pt x="5502" y="17632"/>
                </a:lnTo>
                <a:lnTo>
                  <a:pt x="5502" y="18219"/>
                </a:lnTo>
                <a:lnTo>
                  <a:pt x="8151" y="18958"/>
                </a:lnTo>
                <a:lnTo>
                  <a:pt x="8151" y="19687"/>
                </a:lnTo>
                <a:lnTo>
                  <a:pt x="5502" y="20426"/>
                </a:lnTo>
                <a:lnTo>
                  <a:pt x="10800" y="21600"/>
                </a:lnTo>
                <a:lnTo>
                  <a:pt x="2649" y="20861"/>
                </a:lnTo>
                <a:lnTo>
                  <a:pt x="2649" y="19393"/>
                </a:lnTo>
                <a:lnTo>
                  <a:pt x="5502" y="18806"/>
                </a:lnTo>
                <a:lnTo>
                  <a:pt x="8151" y="18219"/>
                </a:lnTo>
                <a:lnTo>
                  <a:pt x="8151" y="14990"/>
                </a:lnTo>
                <a:lnTo>
                  <a:pt x="10800" y="14403"/>
                </a:lnTo>
                <a:lnTo>
                  <a:pt x="10800" y="13077"/>
                </a:lnTo>
                <a:lnTo>
                  <a:pt x="8151" y="12490"/>
                </a:lnTo>
                <a:lnTo>
                  <a:pt x="8151" y="11903"/>
                </a:lnTo>
                <a:lnTo>
                  <a:pt x="13449" y="10729"/>
                </a:lnTo>
                <a:lnTo>
                  <a:pt x="13449" y="5587"/>
                </a:lnTo>
                <a:lnTo>
                  <a:pt x="10800" y="5000"/>
                </a:lnTo>
                <a:lnTo>
                  <a:pt x="10800" y="1468"/>
                </a:lnTo>
                <a:lnTo>
                  <a:pt x="5502" y="881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87" name="Freeform 23"/>
          <p:cNvSpPr/>
          <p:nvPr/>
        </p:nvSpPr>
        <p:spPr>
          <a:xfrm>
            <a:off x="412749" y="693737"/>
            <a:ext cx="146052" cy="269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48" y="929"/>
                </a:lnTo>
                <a:lnTo>
                  <a:pt x="18548" y="1666"/>
                </a:lnTo>
                <a:lnTo>
                  <a:pt x="15496" y="2404"/>
                </a:lnTo>
                <a:lnTo>
                  <a:pt x="6104" y="3142"/>
                </a:lnTo>
                <a:lnTo>
                  <a:pt x="6104" y="4618"/>
                </a:lnTo>
                <a:lnTo>
                  <a:pt x="9157" y="5355"/>
                </a:lnTo>
                <a:lnTo>
                  <a:pt x="12443" y="6093"/>
                </a:lnTo>
                <a:lnTo>
                  <a:pt x="12443" y="6831"/>
                </a:lnTo>
                <a:lnTo>
                  <a:pt x="9157" y="7760"/>
                </a:lnTo>
                <a:lnTo>
                  <a:pt x="9157" y="9973"/>
                </a:lnTo>
                <a:lnTo>
                  <a:pt x="3052" y="10889"/>
                </a:lnTo>
                <a:lnTo>
                  <a:pt x="0" y="11627"/>
                </a:lnTo>
                <a:lnTo>
                  <a:pt x="0" y="12365"/>
                </a:lnTo>
                <a:lnTo>
                  <a:pt x="6104" y="13102"/>
                </a:lnTo>
                <a:lnTo>
                  <a:pt x="6104" y="14031"/>
                </a:lnTo>
                <a:lnTo>
                  <a:pt x="3052" y="14960"/>
                </a:lnTo>
                <a:lnTo>
                  <a:pt x="3052" y="17173"/>
                </a:lnTo>
                <a:lnTo>
                  <a:pt x="0" y="17911"/>
                </a:lnTo>
                <a:lnTo>
                  <a:pt x="0" y="18649"/>
                </a:lnTo>
                <a:lnTo>
                  <a:pt x="3052" y="19387"/>
                </a:lnTo>
                <a:lnTo>
                  <a:pt x="12443" y="20124"/>
                </a:lnTo>
                <a:lnTo>
                  <a:pt x="12443" y="20862"/>
                </a:lnTo>
                <a:lnTo>
                  <a:pt x="6104" y="21600"/>
                </a:lnTo>
                <a:lnTo>
                  <a:pt x="12443" y="20862"/>
                </a:lnTo>
                <a:lnTo>
                  <a:pt x="9157" y="19934"/>
                </a:lnTo>
                <a:lnTo>
                  <a:pt x="6104" y="19196"/>
                </a:lnTo>
                <a:lnTo>
                  <a:pt x="6104" y="15329"/>
                </a:lnTo>
                <a:lnTo>
                  <a:pt x="12443" y="14591"/>
                </a:lnTo>
                <a:lnTo>
                  <a:pt x="15496" y="13840"/>
                </a:lnTo>
                <a:lnTo>
                  <a:pt x="9157" y="13102"/>
                </a:lnTo>
                <a:lnTo>
                  <a:pt x="3052" y="12365"/>
                </a:lnTo>
                <a:lnTo>
                  <a:pt x="3052" y="11627"/>
                </a:lnTo>
                <a:lnTo>
                  <a:pt x="9157" y="10151"/>
                </a:lnTo>
                <a:lnTo>
                  <a:pt x="9157" y="9413"/>
                </a:lnTo>
                <a:lnTo>
                  <a:pt x="12443" y="8676"/>
                </a:lnTo>
                <a:lnTo>
                  <a:pt x="15496" y="7938"/>
                </a:lnTo>
                <a:lnTo>
                  <a:pt x="15496" y="7200"/>
                </a:lnTo>
                <a:lnTo>
                  <a:pt x="12443" y="6462"/>
                </a:lnTo>
                <a:lnTo>
                  <a:pt x="9157" y="5724"/>
                </a:lnTo>
                <a:lnTo>
                  <a:pt x="6104" y="4987"/>
                </a:lnTo>
                <a:lnTo>
                  <a:pt x="6104" y="3511"/>
                </a:lnTo>
                <a:lnTo>
                  <a:pt x="15496" y="2773"/>
                </a:lnTo>
                <a:lnTo>
                  <a:pt x="15496" y="1298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grpSp>
        <p:nvGrpSpPr>
          <p:cNvPr id="791" name="Group 30"/>
          <p:cNvGrpSpPr/>
          <p:nvPr/>
        </p:nvGrpSpPr>
        <p:grpSpPr>
          <a:xfrm>
            <a:off x="0" y="-1"/>
            <a:ext cx="1978025" cy="1955801"/>
            <a:chOff x="0" y="0"/>
            <a:chExt cx="1978025" cy="1955800"/>
          </a:xfrm>
        </p:grpSpPr>
        <p:sp>
          <p:nvSpPr>
            <p:cNvPr id="788" name="Rectangle 27"/>
            <p:cNvSpPr/>
            <p:nvPr/>
          </p:nvSpPr>
          <p:spPr>
            <a:xfrm>
              <a:off x="0" y="0"/>
              <a:ext cx="1978025" cy="1955800"/>
            </a:xfrm>
            <a:prstGeom prst="rect">
              <a:avLst/>
            </a:prstGeom>
            <a:solidFill>
              <a:srgbClr val="1A00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789" name="Rectangle 28"/>
            <p:cNvSpPr/>
            <p:nvPr/>
          </p:nvSpPr>
          <p:spPr>
            <a:xfrm>
              <a:off x="390525" y="320675"/>
              <a:ext cx="1587500" cy="1635125"/>
            </a:xfrm>
            <a:prstGeom prst="rect">
              <a:avLst/>
            </a:prstGeom>
            <a:solidFill>
              <a:srgbClr val="474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790" name="Rectangle 29"/>
            <p:cNvSpPr/>
            <p:nvPr/>
          </p:nvSpPr>
          <p:spPr>
            <a:xfrm>
              <a:off x="0" y="-1"/>
              <a:ext cx="1860550" cy="1849439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sp>
        <p:nvSpPr>
          <p:cNvPr id="792" name="Rectangle 42"/>
          <p:cNvSpPr txBox="1"/>
          <p:nvPr/>
        </p:nvSpPr>
        <p:spPr>
          <a:xfrm>
            <a:off x="387350" y="438150"/>
            <a:ext cx="2733677" cy="100330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rtl="0">
              <a:defRPr sz="2000" b="1">
                <a:solidFill>
                  <a:srgbClr val="FFD34A"/>
                </a:solidFill>
              </a:defRPr>
            </a:pPr>
            <a:r>
              <a:t> DRESSING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     THE                                    </a:t>
            </a:r>
          </a:p>
          <a:p>
            <a:pPr rtl="0">
              <a:defRPr sz="2000" b="1">
                <a:solidFill>
                  <a:srgbClr val="FFD34A"/>
                </a:solidFill>
              </a:defRPr>
            </a:pPr>
            <a:r>
              <a:t>   STAGE</a:t>
            </a:r>
          </a:p>
        </p:txBody>
      </p:sp>
      <p:sp>
        <p:nvSpPr>
          <p:cNvPr id="793" name="Text Box 50"/>
          <p:cNvSpPr txBox="1"/>
          <p:nvPr/>
        </p:nvSpPr>
        <p:spPr>
          <a:xfrm>
            <a:off x="309245" y="6541216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794" name="Rectangle 51"/>
          <p:cNvSpPr txBox="1"/>
          <p:nvPr/>
        </p:nvSpPr>
        <p:spPr>
          <a:xfrm>
            <a:off x="7664133" y="6517005"/>
            <a:ext cx="57939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9.7.02.</a:t>
            </a:r>
          </a:p>
        </p:txBody>
      </p:sp>
      <p:sp>
        <p:nvSpPr>
          <p:cNvPr id="795" name="Rectangle 57"/>
          <p:cNvSpPr/>
          <p:nvPr/>
        </p:nvSpPr>
        <p:spPr>
          <a:xfrm>
            <a:off x="1562100" y="812800"/>
            <a:ext cx="6934200" cy="53721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000025"/>
              </a:gs>
            </a:gsLst>
            <a:path path="circle">
              <a:fillToRect l="37721" t="-19636" r="62278" b="119636"/>
            </a:path>
          </a:gradFill>
          <a:ln w="76200">
            <a:solidFill>
              <a:schemeClr val="accent2"/>
            </a:solidFill>
            <a:miter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9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9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806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grpSp>
          <p:nvGrpSpPr>
            <p:cNvPr id="830" name="Group 26"/>
            <p:cNvGrpSpPr/>
            <p:nvPr/>
          </p:nvGrpSpPr>
          <p:grpSpPr>
            <a:xfrm>
              <a:off x="390524" y="323850"/>
              <a:ext cx="8366127" cy="6172201"/>
              <a:chOff x="0" y="0"/>
              <a:chExt cx="8366125" cy="6172200"/>
            </a:xfrm>
          </p:grpSpPr>
          <p:sp>
            <p:nvSpPr>
              <p:cNvPr id="807" name="Rectangle 3"/>
              <p:cNvSpPr/>
              <p:nvPr/>
            </p:nvSpPr>
            <p:spPr>
              <a:xfrm>
                <a:off x="76199" y="38100"/>
                <a:ext cx="8281990" cy="6111876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08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09" name="Freeform 5"/>
              <p:cNvSpPr/>
              <p:nvPr/>
            </p:nvSpPr>
            <p:spPr>
              <a:xfrm>
                <a:off x="438150" y="5097462"/>
                <a:ext cx="3117851" cy="776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10" name="Freeform 6"/>
              <p:cNvSpPr/>
              <p:nvPr/>
            </p:nvSpPr>
            <p:spPr>
              <a:xfrm>
                <a:off x="6569075" y="309562"/>
                <a:ext cx="1652589" cy="279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11" name="Freeform 7"/>
              <p:cNvSpPr/>
              <p:nvPr/>
            </p:nvSpPr>
            <p:spPr>
              <a:xfrm>
                <a:off x="406400" y="1622425"/>
                <a:ext cx="7748589" cy="2225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12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8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13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14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15" name="Freeform 11"/>
              <p:cNvSpPr/>
              <p:nvPr/>
            </p:nvSpPr>
            <p:spPr>
              <a:xfrm>
                <a:off x="1717675" y="1277937"/>
                <a:ext cx="3138489" cy="66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16" name="Freeform 12"/>
              <p:cNvSpPr/>
              <p:nvPr/>
            </p:nvSpPr>
            <p:spPr>
              <a:xfrm>
                <a:off x="5111750" y="563562"/>
                <a:ext cx="2898776" cy="139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17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18" name="Freeform 14"/>
              <p:cNvSpPr/>
              <p:nvPr/>
            </p:nvSpPr>
            <p:spPr>
              <a:xfrm>
                <a:off x="0" y="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19" name="Freeform 15"/>
              <p:cNvSpPr/>
              <p:nvPr/>
            </p:nvSpPr>
            <p:spPr>
              <a:xfrm>
                <a:off x="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20" name="Freeform 16"/>
              <p:cNvSpPr/>
              <p:nvPr/>
            </p:nvSpPr>
            <p:spPr>
              <a:xfrm>
                <a:off x="819785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21" name="Freeform 17"/>
              <p:cNvSpPr/>
              <p:nvPr/>
            </p:nvSpPr>
            <p:spPr>
              <a:xfrm>
                <a:off x="0" y="598805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22" name="Freeform 18"/>
              <p:cNvSpPr/>
              <p:nvPr/>
            </p:nvSpPr>
            <p:spPr>
              <a:xfrm>
                <a:off x="8197850" y="184150"/>
                <a:ext cx="125414" cy="297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23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24" name="Freeform 20"/>
              <p:cNvSpPr/>
              <p:nvPr/>
            </p:nvSpPr>
            <p:spPr>
              <a:xfrm>
                <a:off x="4011613" y="5988050"/>
                <a:ext cx="2732088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25" name="Freeform 21"/>
              <p:cNvSpPr/>
              <p:nvPr/>
            </p:nvSpPr>
            <p:spPr>
              <a:xfrm>
                <a:off x="8197850" y="2855912"/>
                <a:ext cx="125414" cy="216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26" name="Freeform 22"/>
              <p:cNvSpPr/>
              <p:nvPr/>
            </p:nvSpPr>
            <p:spPr>
              <a:xfrm>
                <a:off x="0" y="0"/>
                <a:ext cx="168276" cy="3387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27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28" name="Freeform 24"/>
              <p:cNvSpPr/>
              <p:nvPr/>
            </p:nvSpPr>
            <p:spPr>
              <a:xfrm>
                <a:off x="1452562" y="0"/>
                <a:ext cx="40100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29" name="Freeform 25"/>
              <p:cNvSpPr/>
              <p:nvPr/>
            </p:nvSpPr>
            <p:spPr>
              <a:xfrm>
                <a:off x="4483100" y="0"/>
                <a:ext cx="2711451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  <p:grpSp>
          <p:nvGrpSpPr>
            <p:cNvPr id="834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831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32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33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</p:grpSp>
      <p:sp>
        <p:nvSpPr>
          <p:cNvPr id="836" name="Text Box 34"/>
          <p:cNvSpPr txBox="1"/>
          <p:nvPr/>
        </p:nvSpPr>
        <p:spPr>
          <a:xfrm>
            <a:off x="328294" y="6518991"/>
            <a:ext cx="8778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837" name="Rectangle 35"/>
          <p:cNvSpPr txBox="1"/>
          <p:nvPr/>
        </p:nvSpPr>
        <p:spPr>
          <a:xfrm>
            <a:off x="7648258" y="6515418"/>
            <a:ext cx="51689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9.65.01.</a:t>
            </a:r>
          </a:p>
        </p:txBody>
      </p:sp>
      <p:sp>
        <p:nvSpPr>
          <p:cNvPr id="838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847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grpSp>
          <p:nvGrpSpPr>
            <p:cNvPr id="871" name="Group 26"/>
            <p:cNvGrpSpPr/>
            <p:nvPr/>
          </p:nvGrpSpPr>
          <p:grpSpPr>
            <a:xfrm>
              <a:off x="390524" y="323850"/>
              <a:ext cx="8366127" cy="6172201"/>
              <a:chOff x="0" y="0"/>
              <a:chExt cx="8366125" cy="6172200"/>
            </a:xfrm>
          </p:grpSpPr>
          <p:sp>
            <p:nvSpPr>
              <p:cNvPr id="848" name="Rectangle 3"/>
              <p:cNvSpPr/>
              <p:nvPr/>
            </p:nvSpPr>
            <p:spPr>
              <a:xfrm>
                <a:off x="76199" y="38100"/>
                <a:ext cx="8281990" cy="6111876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49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50" name="Freeform 5"/>
              <p:cNvSpPr/>
              <p:nvPr/>
            </p:nvSpPr>
            <p:spPr>
              <a:xfrm>
                <a:off x="438150" y="5097462"/>
                <a:ext cx="3117851" cy="776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51" name="Freeform 6"/>
              <p:cNvSpPr/>
              <p:nvPr/>
            </p:nvSpPr>
            <p:spPr>
              <a:xfrm>
                <a:off x="6569075" y="309562"/>
                <a:ext cx="1652589" cy="279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52" name="Freeform 7"/>
              <p:cNvSpPr/>
              <p:nvPr/>
            </p:nvSpPr>
            <p:spPr>
              <a:xfrm>
                <a:off x="406400" y="1622425"/>
                <a:ext cx="7748589" cy="2225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53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8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54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55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56" name="Freeform 11"/>
              <p:cNvSpPr/>
              <p:nvPr/>
            </p:nvSpPr>
            <p:spPr>
              <a:xfrm>
                <a:off x="1717675" y="1277937"/>
                <a:ext cx="3138489" cy="66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57" name="Freeform 12"/>
              <p:cNvSpPr/>
              <p:nvPr/>
            </p:nvSpPr>
            <p:spPr>
              <a:xfrm>
                <a:off x="5111750" y="563562"/>
                <a:ext cx="2898776" cy="139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58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59" name="Freeform 14"/>
              <p:cNvSpPr/>
              <p:nvPr/>
            </p:nvSpPr>
            <p:spPr>
              <a:xfrm>
                <a:off x="0" y="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60" name="Freeform 15"/>
              <p:cNvSpPr/>
              <p:nvPr/>
            </p:nvSpPr>
            <p:spPr>
              <a:xfrm>
                <a:off x="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61" name="Freeform 16"/>
              <p:cNvSpPr/>
              <p:nvPr/>
            </p:nvSpPr>
            <p:spPr>
              <a:xfrm>
                <a:off x="819785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62" name="Freeform 17"/>
              <p:cNvSpPr/>
              <p:nvPr/>
            </p:nvSpPr>
            <p:spPr>
              <a:xfrm>
                <a:off x="0" y="598805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63" name="Freeform 18"/>
              <p:cNvSpPr/>
              <p:nvPr/>
            </p:nvSpPr>
            <p:spPr>
              <a:xfrm>
                <a:off x="8197850" y="184150"/>
                <a:ext cx="125414" cy="297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64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65" name="Freeform 20"/>
              <p:cNvSpPr/>
              <p:nvPr/>
            </p:nvSpPr>
            <p:spPr>
              <a:xfrm>
                <a:off x="4011613" y="5988050"/>
                <a:ext cx="2732088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66" name="Freeform 21"/>
              <p:cNvSpPr/>
              <p:nvPr/>
            </p:nvSpPr>
            <p:spPr>
              <a:xfrm>
                <a:off x="8197850" y="2855912"/>
                <a:ext cx="125414" cy="216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67" name="Freeform 22"/>
              <p:cNvSpPr/>
              <p:nvPr/>
            </p:nvSpPr>
            <p:spPr>
              <a:xfrm>
                <a:off x="0" y="0"/>
                <a:ext cx="168276" cy="3387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68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69" name="Freeform 24"/>
              <p:cNvSpPr/>
              <p:nvPr/>
            </p:nvSpPr>
            <p:spPr>
              <a:xfrm>
                <a:off x="1452562" y="0"/>
                <a:ext cx="40100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70" name="Freeform 25"/>
              <p:cNvSpPr/>
              <p:nvPr/>
            </p:nvSpPr>
            <p:spPr>
              <a:xfrm>
                <a:off x="4483100" y="0"/>
                <a:ext cx="2711451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  <p:grpSp>
          <p:nvGrpSpPr>
            <p:cNvPr id="875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872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73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74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</p:grpSp>
      <p:sp>
        <p:nvSpPr>
          <p:cNvPr id="877" name="Text Box 34"/>
          <p:cNvSpPr txBox="1"/>
          <p:nvPr/>
        </p:nvSpPr>
        <p:spPr>
          <a:xfrm>
            <a:off x="328294" y="6518991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</a:t>
            </a:r>
            <a:r>
              <a:rPr lang="ar-SA" dirty="0"/>
              <a:t>2023</a:t>
            </a:r>
            <a:r>
              <a:rPr dirty="0"/>
              <a:t> TBBMI</a:t>
            </a:r>
          </a:p>
        </p:txBody>
      </p:sp>
      <p:sp>
        <p:nvSpPr>
          <p:cNvPr id="878" name="Rectangle 35"/>
          <p:cNvSpPr txBox="1"/>
          <p:nvPr/>
        </p:nvSpPr>
        <p:spPr>
          <a:xfrm>
            <a:off x="7648258" y="6515418"/>
            <a:ext cx="51689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9.65.01.</a:t>
            </a:r>
          </a:p>
        </p:txBody>
      </p:sp>
      <p:sp>
        <p:nvSpPr>
          <p:cNvPr id="8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88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buFontTx/>
              <a:buChar char=""/>
            </a:lvl1pPr>
            <a:lvl2pPr marL="783771" indent="-326571">
              <a:buFontTx/>
            </a:lvl2pPr>
            <a:lvl3pPr marL="1219200">
              <a:buFontTx/>
            </a:lvl3pPr>
            <a:lvl4pPr marL="1737360" indent="-365760">
              <a:buFontTx/>
            </a:lvl4pPr>
            <a:lvl5pPr marL="2194560" indent="-365760"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888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grpSp>
          <p:nvGrpSpPr>
            <p:cNvPr id="912" name="Group 26"/>
            <p:cNvGrpSpPr/>
            <p:nvPr/>
          </p:nvGrpSpPr>
          <p:grpSpPr>
            <a:xfrm>
              <a:off x="390524" y="323850"/>
              <a:ext cx="8366127" cy="6172201"/>
              <a:chOff x="0" y="0"/>
              <a:chExt cx="8366125" cy="6172200"/>
            </a:xfrm>
          </p:grpSpPr>
          <p:sp>
            <p:nvSpPr>
              <p:cNvPr id="889" name="Rectangle 3"/>
              <p:cNvSpPr/>
              <p:nvPr/>
            </p:nvSpPr>
            <p:spPr>
              <a:xfrm>
                <a:off x="76199" y="38100"/>
                <a:ext cx="8281990" cy="6111876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0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91" name="Freeform 5"/>
              <p:cNvSpPr/>
              <p:nvPr/>
            </p:nvSpPr>
            <p:spPr>
              <a:xfrm>
                <a:off x="438150" y="5097462"/>
                <a:ext cx="3117851" cy="776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92" name="Freeform 6"/>
              <p:cNvSpPr/>
              <p:nvPr/>
            </p:nvSpPr>
            <p:spPr>
              <a:xfrm>
                <a:off x="6569075" y="309562"/>
                <a:ext cx="1652589" cy="279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93" name="Freeform 7"/>
              <p:cNvSpPr/>
              <p:nvPr/>
            </p:nvSpPr>
            <p:spPr>
              <a:xfrm>
                <a:off x="406400" y="1622425"/>
                <a:ext cx="7748589" cy="2225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94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8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95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96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97" name="Freeform 11"/>
              <p:cNvSpPr/>
              <p:nvPr/>
            </p:nvSpPr>
            <p:spPr>
              <a:xfrm>
                <a:off x="1717675" y="1277937"/>
                <a:ext cx="3138489" cy="66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98" name="Freeform 12"/>
              <p:cNvSpPr/>
              <p:nvPr/>
            </p:nvSpPr>
            <p:spPr>
              <a:xfrm>
                <a:off x="5111750" y="563562"/>
                <a:ext cx="2898776" cy="139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899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00" name="Freeform 14"/>
              <p:cNvSpPr/>
              <p:nvPr/>
            </p:nvSpPr>
            <p:spPr>
              <a:xfrm>
                <a:off x="0" y="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01" name="Freeform 15"/>
              <p:cNvSpPr/>
              <p:nvPr/>
            </p:nvSpPr>
            <p:spPr>
              <a:xfrm>
                <a:off x="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02" name="Freeform 16"/>
              <p:cNvSpPr/>
              <p:nvPr/>
            </p:nvSpPr>
            <p:spPr>
              <a:xfrm>
                <a:off x="819785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03" name="Freeform 17"/>
              <p:cNvSpPr/>
              <p:nvPr/>
            </p:nvSpPr>
            <p:spPr>
              <a:xfrm>
                <a:off x="0" y="598805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04" name="Freeform 18"/>
              <p:cNvSpPr/>
              <p:nvPr/>
            </p:nvSpPr>
            <p:spPr>
              <a:xfrm>
                <a:off x="8197850" y="184150"/>
                <a:ext cx="125414" cy="297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05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06" name="Freeform 20"/>
              <p:cNvSpPr/>
              <p:nvPr/>
            </p:nvSpPr>
            <p:spPr>
              <a:xfrm>
                <a:off x="4011613" y="5988050"/>
                <a:ext cx="2732088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07" name="Freeform 21"/>
              <p:cNvSpPr/>
              <p:nvPr/>
            </p:nvSpPr>
            <p:spPr>
              <a:xfrm>
                <a:off x="8197850" y="2855912"/>
                <a:ext cx="125414" cy="216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08" name="Freeform 22"/>
              <p:cNvSpPr/>
              <p:nvPr/>
            </p:nvSpPr>
            <p:spPr>
              <a:xfrm>
                <a:off x="0" y="0"/>
                <a:ext cx="168276" cy="3387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09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10" name="Freeform 24"/>
              <p:cNvSpPr/>
              <p:nvPr/>
            </p:nvSpPr>
            <p:spPr>
              <a:xfrm>
                <a:off x="1452562" y="0"/>
                <a:ext cx="40100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11" name="Freeform 25"/>
              <p:cNvSpPr/>
              <p:nvPr/>
            </p:nvSpPr>
            <p:spPr>
              <a:xfrm>
                <a:off x="4483100" y="0"/>
                <a:ext cx="2711451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  <p:grpSp>
          <p:nvGrpSpPr>
            <p:cNvPr id="916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913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14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15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</p:grpSp>
      <p:sp>
        <p:nvSpPr>
          <p:cNvPr id="918" name="Text Box 34"/>
          <p:cNvSpPr txBox="1"/>
          <p:nvPr/>
        </p:nvSpPr>
        <p:spPr>
          <a:xfrm>
            <a:off x="328294" y="6518991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</a:t>
            </a:r>
            <a:r>
              <a:rPr lang="ar-SA" dirty="0"/>
              <a:t>2023</a:t>
            </a:r>
            <a:r>
              <a:rPr dirty="0"/>
              <a:t> TBBMI</a:t>
            </a:r>
          </a:p>
        </p:txBody>
      </p:sp>
      <p:sp>
        <p:nvSpPr>
          <p:cNvPr id="919" name="Rectangle 35"/>
          <p:cNvSpPr txBox="1"/>
          <p:nvPr/>
        </p:nvSpPr>
        <p:spPr>
          <a:xfrm>
            <a:off x="7648258" y="6515418"/>
            <a:ext cx="51689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9.65.01.</a:t>
            </a:r>
          </a:p>
        </p:txBody>
      </p:sp>
      <p:sp>
        <p:nvSpPr>
          <p:cNvPr id="92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9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929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grpSp>
          <p:nvGrpSpPr>
            <p:cNvPr id="953" name="Group 26"/>
            <p:cNvGrpSpPr/>
            <p:nvPr/>
          </p:nvGrpSpPr>
          <p:grpSpPr>
            <a:xfrm>
              <a:off x="390524" y="323850"/>
              <a:ext cx="8366127" cy="6172201"/>
              <a:chOff x="0" y="0"/>
              <a:chExt cx="8366125" cy="6172200"/>
            </a:xfrm>
          </p:grpSpPr>
          <p:sp>
            <p:nvSpPr>
              <p:cNvPr id="930" name="Rectangle 3"/>
              <p:cNvSpPr/>
              <p:nvPr/>
            </p:nvSpPr>
            <p:spPr>
              <a:xfrm>
                <a:off x="76199" y="38100"/>
                <a:ext cx="8281990" cy="6111876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1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32" name="Freeform 5"/>
              <p:cNvSpPr/>
              <p:nvPr/>
            </p:nvSpPr>
            <p:spPr>
              <a:xfrm>
                <a:off x="438150" y="5097462"/>
                <a:ext cx="3117851" cy="776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33" name="Freeform 6"/>
              <p:cNvSpPr/>
              <p:nvPr/>
            </p:nvSpPr>
            <p:spPr>
              <a:xfrm>
                <a:off x="6569075" y="309562"/>
                <a:ext cx="1652589" cy="279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34" name="Freeform 7"/>
              <p:cNvSpPr/>
              <p:nvPr/>
            </p:nvSpPr>
            <p:spPr>
              <a:xfrm>
                <a:off x="406400" y="1622425"/>
                <a:ext cx="7748589" cy="2225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35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8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36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37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38" name="Freeform 11"/>
              <p:cNvSpPr/>
              <p:nvPr/>
            </p:nvSpPr>
            <p:spPr>
              <a:xfrm>
                <a:off x="1717675" y="1277937"/>
                <a:ext cx="3138489" cy="66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39" name="Freeform 12"/>
              <p:cNvSpPr/>
              <p:nvPr/>
            </p:nvSpPr>
            <p:spPr>
              <a:xfrm>
                <a:off x="5111750" y="563562"/>
                <a:ext cx="2898776" cy="139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40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41" name="Freeform 14"/>
              <p:cNvSpPr/>
              <p:nvPr/>
            </p:nvSpPr>
            <p:spPr>
              <a:xfrm>
                <a:off x="0" y="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42" name="Freeform 15"/>
              <p:cNvSpPr/>
              <p:nvPr/>
            </p:nvSpPr>
            <p:spPr>
              <a:xfrm>
                <a:off x="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43" name="Freeform 16"/>
              <p:cNvSpPr/>
              <p:nvPr/>
            </p:nvSpPr>
            <p:spPr>
              <a:xfrm>
                <a:off x="819785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44" name="Freeform 17"/>
              <p:cNvSpPr/>
              <p:nvPr/>
            </p:nvSpPr>
            <p:spPr>
              <a:xfrm>
                <a:off x="0" y="598805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45" name="Freeform 18"/>
              <p:cNvSpPr/>
              <p:nvPr/>
            </p:nvSpPr>
            <p:spPr>
              <a:xfrm>
                <a:off x="8197850" y="184150"/>
                <a:ext cx="125414" cy="297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46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47" name="Freeform 20"/>
              <p:cNvSpPr/>
              <p:nvPr/>
            </p:nvSpPr>
            <p:spPr>
              <a:xfrm>
                <a:off x="4011613" y="5988050"/>
                <a:ext cx="2732088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48" name="Freeform 21"/>
              <p:cNvSpPr/>
              <p:nvPr/>
            </p:nvSpPr>
            <p:spPr>
              <a:xfrm>
                <a:off x="8197850" y="2855912"/>
                <a:ext cx="125414" cy="216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49" name="Freeform 22"/>
              <p:cNvSpPr/>
              <p:nvPr/>
            </p:nvSpPr>
            <p:spPr>
              <a:xfrm>
                <a:off x="0" y="0"/>
                <a:ext cx="168276" cy="3387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50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51" name="Freeform 24"/>
              <p:cNvSpPr/>
              <p:nvPr/>
            </p:nvSpPr>
            <p:spPr>
              <a:xfrm>
                <a:off x="1452562" y="0"/>
                <a:ext cx="40100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52" name="Freeform 25"/>
              <p:cNvSpPr/>
              <p:nvPr/>
            </p:nvSpPr>
            <p:spPr>
              <a:xfrm>
                <a:off x="4483100" y="0"/>
                <a:ext cx="2711451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  <p:grpSp>
          <p:nvGrpSpPr>
            <p:cNvPr id="957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954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55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56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</p:grpSp>
      <p:sp>
        <p:nvSpPr>
          <p:cNvPr id="959" name="Text Box 34"/>
          <p:cNvSpPr txBox="1"/>
          <p:nvPr/>
        </p:nvSpPr>
        <p:spPr>
          <a:xfrm>
            <a:off x="328294" y="6518991"/>
            <a:ext cx="8778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960" name="Rectangle 35"/>
          <p:cNvSpPr txBox="1"/>
          <p:nvPr/>
        </p:nvSpPr>
        <p:spPr>
          <a:xfrm>
            <a:off x="7648258" y="6515418"/>
            <a:ext cx="51689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9.65.01.</a:t>
            </a:r>
          </a:p>
        </p:txBody>
      </p:sp>
      <p:sp>
        <p:nvSpPr>
          <p:cNvPr id="9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9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600"/>
              </a:spcBef>
              <a:buFontTx/>
              <a:buChar char=""/>
              <a:defRPr sz="2800"/>
            </a:lvl1pPr>
            <a:lvl2pPr marL="790575" indent="-333375">
              <a:spcBef>
                <a:spcPts val="600"/>
              </a:spcBef>
              <a:buFontTx/>
              <a:defRPr sz="2800"/>
            </a:lvl2pPr>
            <a:lvl3pPr marL="1234439" indent="-320039">
              <a:spcBef>
                <a:spcPts val="600"/>
              </a:spcBef>
              <a:buFontTx/>
              <a:defRPr sz="2800"/>
            </a:lvl3pPr>
            <a:lvl4pPr marL="1727200" indent="-355600">
              <a:spcBef>
                <a:spcPts val="600"/>
              </a:spcBef>
              <a:buFontTx/>
              <a:defRPr sz="2800"/>
            </a:lvl4pPr>
            <a:lvl5pPr marL="2184400" indent="-355600">
              <a:spcBef>
                <a:spcPts val="600"/>
              </a:spcBef>
              <a:buFont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9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970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grpSp>
          <p:nvGrpSpPr>
            <p:cNvPr id="994" name="Group 26"/>
            <p:cNvGrpSpPr/>
            <p:nvPr/>
          </p:nvGrpSpPr>
          <p:grpSpPr>
            <a:xfrm>
              <a:off x="390524" y="323850"/>
              <a:ext cx="8366127" cy="6172201"/>
              <a:chOff x="0" y="0"/>
              <a:chExt cx="8366125" cy="6172200"/>
            </a:xfrm>
          </p:grpSpPr>
          <p:sp>
            <p:nvSpPr>
              <p:cNvPr id="971" name="Rectangle 3"/>
              <p:cNvSpPr/>
              <p:nvPr/>
            </p:nvSpPr>
            <p:spPr>
              <a:xfrm>
                <a:off x="76199" y="38100"/>
                <a:ext cx="8281990" cy="6111876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2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73" name="Freeform 5"/>
              <p:cNvSpPr/>
              <p:nvPr/>
            </p:nvSpPr>
            <p:spPr>
              <a:xfrm>
                <a:off x="438150" y="5097462"/>
                <a:ext cx="3117851" cy="776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74" name="Freeform 6"/>
              <p:cNvSpPr/>
              <p:nvPr/>
            </p:nvSpPr>
            <p:spPr>
              <a:xfrm>
                <a:off x="6569075" y="309562"/>
                <a:ext cx="1652589" cy="279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75" name="Freeform 7"/>
              <p:cNvSpPr/>
              <p:nvPr/>
            </p:nvSpPr>
            <p:spPr>
              <a:xfrm>
                <a:off x="406400" y="1622425"/>
                <a:ext cx="7748589" cy="2225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76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8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77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78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79" name="Freeform 11"/>
              <p:cNvSpPr/>
              <p:nvPr/>
            </p:nvSpPr>
            <p:spPr>
              <a:xfrm>
                <a:off x="1717675" y="1277937"/>
                <a:ext cx="3138489" cy="66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80" name="Freeform 12"/>
              <p:cNvSpPr/>
              <p:nvPr/>
            </p:nvSpPr>
            <p:spPr>
              <a:xfrm>
                <a:off x="5111750" y="563562"/>
                <a:ext cx="2898776" cy="139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81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82" name="Freeform 14"/>
              <p:cNvSpPr/>
              <p:nvPr/>
            </p:nvSpPr>
            <p:spPr>
              <a:xfrm>
                <a:off x="0" y="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83" name="Freeform 15"/>
              <p:cNvSpPr/>
              <p:nvPr/>
            </p:nvSpPr>
            <p:spPr>
              <a:xfrm>
                <a:off x="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84" name="Freeform 16"/>
              <p:cNvSpPr/>
              <p:nvPr/>
            </p:nvSpPr>
            <p:spPr>
              <a:xfrm>
                <a:off x="819785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85" name="Freeform 17"/>
              <p:cNvSpPr/>
              <p:nvPr/>
            </p:nvSpPr>
            <p:spPr>
              <a:xfrm>
                <a:off x="0" y="598805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86" name="Freeform 18"/>
              <p:cNvSpPr/>
              <p:nvPr/>
            </p:nvSpPr>
            <p:spPr>
              <a:xfrm>
                <a:off x="8197850" y="184150"/>
                <a:ext cx="125414" cy="297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87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88" name="Freeform 20"/>
              <p:cNvSpPr/>
              <p:nvPr/>
            </p:nvSpPr>
            <p:spPr>
              <a:xfrm>
                <a:off x="4011613" y="5988050"/>
                <a:ext cx="2732088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89" name="Freeform 21"/>
              <p:cNvSpPr/>
              <p:nvPr/>
            </p:nvSpPr>
            <p:spPr>
              <a:xfrm>
                <a:off x="8197850" y="2855912"/>
                <a:ext cx="125414" cy="216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90" name="Freeform 22"/>
              <p:cNvSpPr/>
              <p:nvPr/>
            </p:nvSpPr>
            <p:spPr>
              <a:xfrm>
                <a:off x="0" y="0"/>
                <a:ext cx="168276" cy="3387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91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92" name="Freeform 24"/>
              <p:cNvSpPr/>
              <p:nvPr/>
            </p:nvSpPr>
            <p:spPr>
              <a:xfrm>
                <a:off x="1452562" y="0"/>
                <a:ext cx="40100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93" name="Freeform 25"/>
              <p:cNvSpPr/>
              <p:nvPr/>
            </p:nvSpPr>
            <p:spPr>
              <a:xfrm>
                <a:off x="4483100" y="0"/>
                <a:ext cx="2711451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  <p:grpSp>
          <p:nvGrpSpPr>
            <p:cNvPr id="998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995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96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997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</p:grpSp>
      <p:sp>
        <p:nvSpPr>
          <p:cNvPr id="1000" name="Text Box 34"/>
          <p:cNvSpPr txBox="1"/>
          <p:nvPr/>
        </p:nvSpPr>
        <p:spPr>
          <a:xfrm>
            <a:off x="328294" y="6518991"/>
            <a:ext cx="8778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1001" name="Rectangle 35"/>
          <p:cNvSpPr txBox="1"/>
          <p:nvPr/>
        </p:nvSpPr>
        <p:spPr>
          <a:xfrm>
            <a:off x="7648258" y="6515418"/>
            <a:ext cx="51689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9.65.01.</a:t>
            </a:r>
          </a:p>
        </p:txBody>
      </p:sp>
      <p:sp>
        <p:nvSpPr>
          <p:cNvPr id="10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10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31"/>
          <p:cNvGrpSpPr/>
          <p:nvPr/>
        </p:nvGrpSpPr>
        <p:grpSpPr>
          <a:xfrm>
            <a:off x="0" y="-349208"/>
            <a:ext cx="9132890" cy="6845301"/>
            <a:chOff x="0" y="0"/>
            <a:chExt cx="9132888" cy="6845300"/>
          </a:xfrm>
        </p:grpSpPr>
        <p:sp>
          <p:nvSpPr>
            <p:cNvPr id="1012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grpSp>
          <p:nvGrpSpPr>
            <p:cNvPr id="1036" name="Group 26"/>
            <p:cNvGrpSpPr/>
            <p:nvPr/>
          </p:nvGrpSpPr>
          <p:grpSpPr>
            <a:xfrm>
              <a:off x="390524" y="323850"/>
              <a:ext cx="8366127" cy="6172201"/>
              <a:chOff x="0" y="0"/>
              <a:chExt cx="8366125" cy="6172200"/>
            </a:xfrm>
          </p:grpSpPr>
          <p:sp>
            <p:nvSpPr>
              <p:cNvPr id="1013" name="Rectangle 3"/>
              <p:cNvSpPr/>
              <p:nvPr/>
            </p:nvSpPr>
            <p:spPr>
              <a:xfrm>
                <a:off x="76199" y="38100"/>
                <a:ext cx="8281990" cy="6111876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14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15" name="Freeform 5"/>
              <p:cNvSpPr/>
              <p:nvPr/>
            </p:nvSpPr>
            <p:spPr>
              <a:xfrm>
                <a:off x="438150" y="5097462"/>
                <a:ext cx="3117851" cy="776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16" name="Freeform 6"/>
              <p:cNvSpPr/>
              <p:nvPr/>
            </p:nvSpPr>
            <p:spPr>
              <a:xfrm>
                <a:off x="6569075" y="309562"/>
                <a:ext cx="1652589" cy="279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17" name="Freeform 7"/>
              <p:cNvSpPr/>
              <p:nvPr/>
            </p:nvSpPr>
            <p:spPr>
              <a:xfrm>
                <a:off x="406400" y="1622425"/>
                <a:ext cx="7748589" cy="2225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18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8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19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20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21" name="Freeform 11"/>
              <p:cNvSpPr/>
              <p:nvPr/>
            </p:nvSpPr>
            <p:spPr>
              <a:xfrm>
                <a:off x="1717675" y="1277937"/>
                <a:ext cx="3138489" cy="66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22" name="Freeform 12"/>
              <p:cNvSpPr/>
              <p:nvPr/>
            </p:nvSpPr>
            <p:spPr>
              <a:xfrm>
                <a:off x="5111750" y="563562"/>
                <a:ext cx="2898776" cy="139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23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24" name="Freeform 14"/>
              <p:cNvSpPr/>
              <p:nvPr/>
            </p:nvSpPr>
            <p:spPr>
              <a:xfrm>
                <a:off x="0" y="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25" name="Freeform 15"/>
              <p:cNvSpPr/>
              <p:nvPr/>
            </p:nvSpPr>
            <p:spPr>
              <a:xfrm>
                <a:off x="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26" name="Freeform 16"/>
              <p:cNvSpPr/>
              <p:nvPr/>
            </p:nvSpPr>
            <p:spPr>
              <a:xfrm>
                <a:off x="819785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27" name="Freeform 17"/>
              <p:cNvSpPr/>
              <p:nvPr/>
            </p:nvSpPr>
            <p:spPr>
              <a:xfrm>
                <a:off x="0" y="598805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28" name="Freeform 18"/>
              <p:cNvSpPr/>
              <p:nvPr/>
            </p:nvSpPr>
            <p:spPr>
              <a:xfrm>
                <a:off x="8197850" y="184150"/>
                <a:ext cx="125414" cy="297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29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30" name="Freeform 20"/>
              <p:cNvSpPr/>
              <p:nvPr/>
            </p:nvSpPr>
            <p:spPr>
              <a:xfrm>
                <a:off x="4011613" y="5988050"/>
                <a:ext cx="2732088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31" name="Freeform 21"/>
              <p:cNvSpPr/>
              <p:nvPr/>
            </p:nvSpPr>
            <p:spPr>
              <a:xfrm>
                <a:off x="8197850" y="2855912"/>
                <a:ext cx="125414" cy="216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32" name="Freeform 22"/>
              <p:cNvSpPr/>
              <p:nvPr/>
            </p:nvSpPr>
            <p:spPr>
              <a:xfrm>
                <a:off x="0" y="0"/>
                <a:ext cx="168276" cy="3387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33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34" name="Freeform 24"/>
              <p:cNvSpPr/>
              <p:nvPr/>
            </p:nvSpPr>
            <p:spPr>
              <a:xfrm>
                <a:off x="1452562" y="0"/>
                <a:ext cx="40100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35" name="Freeform 25"/>
              <p:cNvSpPr/>
              <p:nvPr/>
            </p:nvSpPr>
            <p:spPr>
              <a:xfrm>
                <a:off x="4483100" y="0"/>
                <a:ext cx="2711451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  <p:grpSp>
          <p:nvGrpSpPr>
            <p:cNvPr id="1040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37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38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39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</p:grpSp>
      <p:sp>
        <p:nvSpPr>
          <p:cNvPr id="1042" name="Text Box 34"/>
          <p:cNvSpPr txBox="1"/>
          <p:nvPr/>
        </p:nvSpPr>
        <p:spPr>
          <a:xfrm>
            <a:off x="328294" y="6518991"/>
            <a:ext cx="8778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1043" name="Rectangle 35"/>
          <p:cNvSpPr txBox="1"/>
          <p:nvPr/>
        </p:nvSpPr>
        <p:spPr>
          <a:xfrm>
            <a:off x="7648258" y="6515418"/>
            <a:ext cx="51689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9.65.01.</a:t>
            </a:r>
          </a:p>
        </p:txBody>
      </p:sp>
      <p:sp>
        <p:nvSpPr>
          <p:cNvPr id="10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10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52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grpSp>
          <p:nvGrpSpPr>
            <p:cNvPr id="1076" name="Group 26"/>
            <p:cNvGrpSpPr/>
            <p:nvPr/>
          </p:nvGrpSpPr>
          <p:grpSpPr>
            <a:xfrm>
              <a:off x="390524" y="323850"/>
              <a:ext cx="8366127" cy="6172201"/>
              <a:chOff x="0" y="0"/>
              <a:chExt cx="8366125" cy="6172200"/>
            </a:xfrm>
          </p:grpSpPr>
          <p:sp>
            <p:nvSpPr>
              <p:cNvPr id="1053" name="Rectangle 3"/>
              <p:cNvSpPr/>
              <p:nvPr/>
            </p:nvSpPr>
            <p:spPr>
              <a:xfrm>
                <a:off x="76199" y="38100"/>
                <a:ext cx="8281990" cy="6111876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4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55" name="Freeform 5"/>
              <p:cNvSpPr/>
              <p:nvPr/>
            </p:nvSpPr>
            <p:spPr>
              <a:xfrm>
                <a:off x="438150" y="5097462"/>
                <a:ext cx="3117851" cy="776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56" name="Freeform 6"/>
              <p:cNvSpPr/>
              <p:nvPr/>
            </p:nvSpPr>
            <p:spPr>
              <a:xfrm>
                <a:off x="6569075" y="309562"/>
                <a:ext cx="1652589" cy="279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57" name="Freeform 7"/>
              <p:cNvSpPr/>
              <p:nvPr/>
            </p:nvSpPr>
            <p:spPr>
              <a:xfrm>
                <a:off x="406400" y="1622425"/>
                <a:ext cx="7748589" cy="2225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58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8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59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60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61" name="Freeform 11"/>
              <p:cNvSpPr/>
              <p:nvPr/>
            </p:nvSpPr>
            <p:spPr>
              <a:xfrm>
                <a:off x="1717675" y="1277937"/>
                <a:ext cx="3138489" cy="66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62" name="Freeform 12"/>
              <p:cNvSpPr/>
              <p:nvPr/>
            </p:nvSpPr>
            <p:spPr>
              <a:xfrm>
                <a:off x="5111750" y="563562"/>
                <a:ext cx="2898776" cy="139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63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64" name="Freeform 14"/>
              <p:cNvSpPr/>
              <p:nvPr/>
            </p:nvSpPr>
            <p:spPr>
              <a:xfrm>
                <a:off x="0" y="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65" name="Freeform 15"/>
              <p:cNvSpPr/>
              <p:nvPr/>
            </p:nvSpPr>
            <p:spPr>
              <a:xfrm>
                <a:off x="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66" name="Freeform 16"/>
              <p:cNvSpPr/>
              <p:nvPr/>
            </p:nvSpPr>
            <p:spPr>
              <a:xfrm>
                <a:off x="819785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67" name="Freeform 17"/>
              <p:cNvSpPr/>
              <p:nvPr/>
            </p:nvSpPr>
            <p:spPr>
              <a:xfrm>
                <a:off x="0" y="598805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68" name="Freeform 18"/>
              <p:cNvSpPr/>
              <p:nvPr/>
            </p:nvSpPr>
            <p:spPr>
              <a:xfrm>
                <a:off x="8197850" y="184150"/>
                <a:ext cx="125414" cy="297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69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70" name="Freeform 20"/>
              <p:cNvSpPr/>
              <p:nvPr/>
            </p:nvSpPr>
            <p:spPr>
              <a:xfrm>
                <a:off x="4011613" y="5988050"/>
                <a:ext cx="2732088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71" name="Freeform 21"/>
              <p:cNvSpPr/>
              <p:nvPr/>
            </p:nvSpPr>
            <p:spPr>
              <a:xfrm>
                <a:off x="8197850" y="2855912"/>
                <a:ext cx="125414" cy="216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72" name="Freeform 22"/>
              <p:cNvSpPr/>
              <p:nvPr/>
            </p:nvSpPr>
            <p:spPr>
              <a:xfrm>
                <a:off x="0" y="0"/>
                <a:ext cx="168276" cy="3387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73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74" name="Freeform 24"/>
              <p:cNvSpPr/>
              <p:nvPr/>
            </p:nvSpPr>
            <p:spPr>
              <a:xfrm>
                <a:off x="1452562" y="0"/>
                <a:ext cx="40100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75" name="Freeform 25"/>
              <p:cNvSpPr/>
              <p:nvPr/>
            </p:nvSpPr>
            <p:spPr>
              <a:xfrm>
                <a:off x="4483100" y="0"/>
                <a:ext cx="2711451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  <p:grpSp>
          <p:nvGrpSpPr>
            <p:cNvPr id="1080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77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78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79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</p:grpSp>
      <p:sp>
        <p:nvSpPr>
          <p:cNvPr id="1082" name="Text Box 34"/>
          <p:cNvSpPr txBox="1"/>
          <p:nvPr/>
        </p:nvSpPr>
        <p:spPr>
          <a:xfrm>
            <a:off x="328294" y="6518991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</a:t>
            </a:r>
            <a:r>
              <a:rPr lang="ar-SA" dirty="0"/>
              <a:t>2023</a:t>
            </a:r>
            <a:r>
              <a:rPr dirty="0"/>
              <a:t> TBBMI</a:t>
            </a:r>
          </a:p>
        </p:txBody>
      </p:sp>
      <p:sp>
        <p:nvSpPr>
          <p:cNvPr id="1083" name="Rectangle 35"/>
          <p:cNvSpPr txBox="1"/>
          <p:nvPr/>
        </p:nvSpPr>
        <p:spPr>
          <a:xfrm>
            <a:off x="7648258" y="6515418"/>
            <a:ext cx="51689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9.65.01.</a:t>
            </a:r>
          </a:p>
        </p:txBody>
      </p:sp>
      <p:sp>
        <p:nvSpPr>
          <p:cNvPr id="10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91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grpSp>
          <p:nvGrpSpPr>
            <p:cNvPr id="1115" name="Group 26"/>
            <p:cNvGrpSpPr/>
            <p:nvPr/>
          </p:nvGrpSpPr>
          <p:grpSpPr>
            <a:xfrm>
              <a:off x="390524" y="323850"/>
              <a:ext cx="8366127" cy="6172201"/>
              <a:chOff x="0" y="0"/>
              <a:chExt cx="8366125" cy="6172200"/>
            </a:xfrm>
          </p:grpSpPr>
          <p:sp>
            <p:nvSpPr>
              <p:cNvPr id="1092" name="Rectangle 3"/>
              <p:cNvSpPr/>
              <p:nvPr/>
            </p:nvSpPr>
            <p:spPr>
              <a:xfrm>
                <a:off x="76199" y="38100"/>
                <a:ext cx="8281990" cy="6111876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93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94" name="Freeform 5"/>
              <p:cNvSpPr/>
              <p:nvPr/>
            </p:nvSpPr>
            <p:spPr>
              <a:xfrm>
                <a:off x="438150" y="5097462"/>
                <a:ext cx="3117851" cy="776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95" name="Freeform 6"/>
              <p:cNvSpPr/>
              <p:nvPr/>
            </p:nvSpPr>
            <p:spPr>
              <a:xfrm>
                <a:off x="6569075" y="309562"/>
                <a:ext cx="1652589" cy="279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96" name="Freeform 7"/>
              <p:cNvSpPr/>
              <p:nvPr/>
            </p:nvSpPr>
            <p:spPr>
              <a:xfrm>
                <a:off x="406400" y="1622425"/>
                <a:ext cx="7748589" cy="2225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97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8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98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099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00" name="Freeform 11"/>
              <p:cNvSpPr/>
              <p:nvPr/>
            </p:nvSpPr>
            <p:spPr>
              <a:xfrm>
                <a:off x="1717675" y="1277937"/>
                <a:ext cx="3138489" cy="66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01" name="Freeform 12"/>
              <p:cNvSpPr/>
              <p:nvPr/>
            </p:nvSpPr>
            <p:spPr>
              <a:xfrm>
                <a:off x="5111750" y="563562"/>
                <a:ext cx="2898776" cy="139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02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03" name="Freeform 14"/>
              <p:cNvSpPr/>
              <p:nvPr/>
            </p:nvSpPr>
            <p:spPr>
              <a:xfrm>
                <a:off x="0" y="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04" name="Freeform 15"/>
              <p:cNvSpPr/>
              <p:nvPr/>
            </p:nvSpPr>
            <p:spPr>
              <a:xfrm>
                <a:off x="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05" name="Freeform 16"/>
              <p:cNvSpPr/>
              <p:nvPr/>
            </p:nvSpPr>
            <p:spPr>
              <a:xfrm>
                <a:off x="819785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06" name="Freeform 17"/>
              <p:cNvSpPr/>
              <p:nvPr/>
            </p:nvSpPr>
            <p:spPr>
              <a:xfrm>
                <a:off x="0" y="598805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07" name="Freeform 18"/>
              <p:cNvSpPr/>
              <p:nvPr/>
            </p:nvSpPr>
            <p:spPr>
              <a:xfrm>
                <a:off x="8197850" y="184150"/>
                <a:ext cx="125414" cy="297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08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09" name="Freeform 20"/>
              <p:cNvSpPr/>
              <p:nvPr/>
            </p:nvSpPr>
            <p:spPr>
              <a:xfrm>
                <a:off x="4011613" y="5988050"/>
                <a:ext cx="2732088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10" name="Freeform 21"/>
              <p:cNvSpPr/>
              <p:nvPr/>
            </p:nvSpPr>
            <p:spPr>
              <a:xfrm>
                <a:off x="8197850" y="2855912"/>
                <a:ext cx="125414" cy="216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11" name="Freeform 22"/>
              <p:cNvSpPr/>
              <p:nvPr/>
            </p:nvSpPr>
            <p:spPr>
              <a:xfrm>
                <a:off x="0" y="0"/>
                <a:ext cx="168276" cy="3387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12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13" name="Freeform 24"/>
              <p:cNvSpPr/>
              <p:nvPr/>
            </p:nvSpPr>
            <p:spPr>
              <a:xfrm>
                <a:off x="1452562" y="0"/>
                <a:ext cx="40100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14" name="Freeform 25"/>
              <p:cNvSpPr/>
              <p:nvPr/>
            </p:nvSpPr>
            <p:spPr>
              <a:xfrm>
                <a:off x="4483100" y="0"/>
                <a:ext cx="2711451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  <p:grpSp>
          <p:nvGrpSpPr>
            <p:cNvPr id="1119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116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17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18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</p:grpSp>
      <p:sp>
        <p:nvSpPr>
          <p:cNvPr id="1121" name="Text Box 34"/>
          <p:cNvSpPr txBox="1"/>
          <p:nvPr/>
        </p:nvSpPr>
        <p:spPr>
          <a:xfrm>
            <a:off x="328294" y="6518991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</a:t>
            </a:r>
            <a:r>
              <a:rPr lang="ar-SA" dirty="0"/>
              <a:t>2023</a:t>
            </a:r>
            <a:r>
              <a:rPr dirty="0"/>
              <a:t> TBBMI</a:t>
            </a:r>
          </a:p>
        </p:txBody>
      </p:sp>
      <p:sp>
        <p:nvSpPr>
          <p:cNvPr id="1122" name="Rectangle 35"/>
          <p:cNvSpPr txBox="1"/>
          <p:nvPr/>
        </p:nvSpPr>
        <p:spPr>
          <a:xfrm>
            <a:off x="7648258" y="6515418"/>
            <a:ext cx="51689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9.65.01.</a:t>
            </a:r>
          </a:p>
        </p:txBody>
      </p:sp>
      <p:sp>
        <p:nvSpPr>
          <p:cNvPr id="112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2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buFontTx/>
              <a:buChar char=""/>
            </a:lvl1pPr>
            <a:lvl2pPr marL="783771" indent="-326571">
              <a:buFontTx/>
            </a:lvl2pPr>
            <a:lvl3pPr marL="1219200">
              <a:buFontTx/>
            </a:lvl3pPr>
            <a:lvl4pPr marL="1737360" indent="-365760">
              <a:buFontTx/>
            </a:lvl4pPr>
            <a:lvl5pPr marL="2194560" indent="-365760"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133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grpSp>
          <p:nvGrpSpPr>
            <p:cNvPr id="1157" name="Group 26"/>
            <p:cNvGrpSpPr/>
            <p:nvPr/>
          </p:nvGrpSpPr>
          <p:grpSpPr>
            <a:xfrm>
              <a:off x="390524" y="323850"/>
              <a:ext cx="8366127" cy="6172201"/>
              <a:chOff x="0" y="0"/>
              <a:chExt cx="8366125" cy="6172200"/>
            </a:xfrm>
          </p:grpSpPr>
          <p:sp>
            <p:nvSpPr>
              <p:cNvPr id="1134" name="Rectangle 3"/>
              <p:cNvSpPr/>
              <p:nvPr/>
            </p:nvSpPr>
            <p:spPr>
              <a:xfrm>
                <a:off x="76199" y="38100"/>
                <a:ext cx="8281990" cy="6111876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5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36" name="Freeform 5"/>
              <p:cNvSpPr/>
              <p:nvPr/>
            </p:nvSpPr>
            <p:spPr>
              <a:xfrm>
                <a:off x="438150" y="5097462"/>
                <a:ext cx="3117851" cy="776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37" name="Freeform 6"/>
              <p:cNvSpPr/>
              <p:nvPr/>
            </p:nvSpPr>
            <p:spPr>
              <a:xfrm>
                <a:off x="6569075" y="309562"/>
                <a:ext cx="1652589" cy="279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38" name="Freeform 7"/>
              <p:cNvSpPr/>
              <p:nvPr/>
            </p:nvSpPr>
            <p:spPr>
              <a:xfrm>
                <a:off x="406400" y="1622425"/>
                <a:ext cx="7748589" cy="2225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39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8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40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41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42" name="Freeform 11"/>
              <p:cNvSpPr/>
              <p:nvPr/>
            </p:nvSpPr>
            <p:spPr>
              <a:xfrm>
                <a:off x="1717675" y="1277937"/>
                <a:ext cx="3138489" cy="66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43" name="Freeform 12"/>
              <p:cNvSpPr/>
              <p:nvPr/>
            </p:nvSpPr>
            <p:spPr>
              <a:xfrm>
                <a:off x="5111750" y="563562"/>
                <a:ext cx="2898776" cy="139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44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45" name="Freeform 14"/>
              <p:cNvSpPr/>
              <p:nvPr/>
            </p:nvSpPr>
            <p:spPr>
              <a:xfrm>
                <a:off x="0" y="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46" name="Freeform 15"/>
              <p:cNvSpPr/>
              <p:nvPr/>
            </p:nvSpPr>
            <p:spPr>
              <a:xfrm>
                <a:off x="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47" name="Freeform 16"/>
              <p:cNvSpPr/>
              <p:nvPr/>
            </p:nvSpPr>
            <p:spPr>
              <a:xfrm>
                <a:off x="8197850" y="0"/>
                <a:ext cx="168276" cy="61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48" name="Freeform 17"/>
              <p:cNvSpPr/>
              <p:nvPr/>
            </p:nvSpPr>
            <p:spPr>
              <a:xfrm>
                <a:off x="0" y="5988050"/>
                <a:ext cx="8366126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49" name="Freeform 18"/>
              <p:cNvSpPr/>
              <p:nvPr/>
            </p:nvSpPr>
            <p:spPr>
              <a:xfrm>
                <a:off x="8197850" y="184150"/>
                <a:ext cx="125414" cy="297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50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51" name="Freeform 20"/>
              <p:cNvSpPr/>
              <p:nvPr/>
            </p:nvSpPr>
            <p:spPr>
              <a:xfrm>
                <a:off x="4011613" y="5988050"/>
                <a:ext cx="2732088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52" name="Freeform 21"/>
              <p:cNvSpPr/>
              <p:nvPr/>
            </p:nvSpPr>
            <p:spPr>
              <a:xfrm>
                <a:off x="8197850" y="2855912"/>
                <a:ext cx="125414" cy="216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53" name="Freeform 22"/>
              <p:cNvSpPr/>
              <p:nvPr/>
            </p:nvSpPr>
            <p:spPr>
              <a:xfrm>
                <a:off x="0" y="0"/>
                <a:ext cx="168276" cy="3387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54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55" name="Freeform 24"/>
              <p:cNvSpPr/>
              <p:nvPr/>
            </p:nvSpPr>
            <p:spPr>
              <a:xfrm>
                <a:off x="1452562" y="0"/>
                <a:ext cx="4010027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56" name="Freeform 25"/>
              <p:cNvSpPr/>
              <p:nvPr/>
            </p:nvSpPr>
            <p:spPr>
              <a:xfrm>
                <a:off x="4483100" y="0"/>
                <a:ext cx="2711451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  <p:grpSp>
          <p:nvGrpSpPr>
            <p:cNvPr id="1161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158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59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160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</p:grpSp>
      <p:sp>
        <p:nvSpPr>
          <p:cNvPr id="1163" name="Text Box 34"/>
          <p:cNvSpPr txBox="1"/>
          <p:nvPr/>
        </p:nvSpPr>
        <p:spPr>
          <a:xfrm>
            <a:off x="328294" y="6518991"/>
            <a:ext cx="9130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</a:t>
            </a:r>
            <a:r>
              <a:rPr lang="ar-SA" dirty="0"/>
              <a:t>2023</a:t>
            </a:r>
            <a:r>
              <a:rPr dirty="0"/>
              <a:t> TBBMI</a:t>
            </a:r>
          </a:p>
        </p:txBody>
      </p:sp>
      <p:sp>
        <p:nvSpPr>
          <p:cNvPr id="1164" name="Rectangle 35"/>
          <p:cNvSpPr txBox="1"/>
          <p:nvPr/>
        </p:nvSpPr>
        <p:spPr>
          <a:xfrm>
            <a:off x="7648258" y="6515418"/>
            <a:ext cx="51689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9.65.01.</a:t>
            </a:r>
          </a:p>
        </p:txBody>
      </p:sp>
      <p:sp>
        <p:nvSpPr>
          <p:cNvPr id="116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6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175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76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77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78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79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80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81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183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8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buClr>
                <a:srgbClr val="FFFFCC"/>
              </a:buClr>
              <a:buFontTx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Clr>
                <a:srgbClr val="FFFFCC"/>
              </a:buClr>
              <a:buSzPct val="75000"/>
              <a:buFontTx/>
              <a:buChar char="●"/>
              <a:defRPr>
                <a:latin typeface="Arial"/>
                <a:ea typeface="Arial"/>
                <a:cs typeface="Arial"/>
                <a:sym typeface="Arial"/>
              </a:defRPr>
            </a:lvl2pPr>
            <a:lvl3pPr marL="1219200">
              <a:buClr>
                <a:srgbClr val="FFFFCC"/>
              </a:buClr>
              <a:buSzPct val="75000"/>
              <a:buFontTx/>
              <a:buChar char="●"/>
              <a:defRPr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buClr>
                <a:srgbClr val="FFFFCC"/>
              </a:buClr>
              <a:buSzPct val="75000"/>
              <a:buFontTx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buClr>
                <a:srgbClr val="FFFFCC"/>
              </a:buClr>
              <a:buSzPct val="75000"/>
              <a:buFontTx/>
              <a:buChar char="●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>
              <a:defRPr sz="1000"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192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93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94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95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96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97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98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20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>
              <a:defRPr sz="1000"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6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209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10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11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12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13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14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15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217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600"/>
              </a:spcBef>
              <a:buClr>
                <a:srgbClr val="FFFFCC"/>
              </a:buClr>
              <a:buFontTx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lr>
                <a:srgbClr val="FFFFCC"/>
              </a:buClr>
              <a:buSzPct val="75000"/>
              <a:buFontTx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Clr>
                <a:srgbClr val="FFFFCC"/>
              </a:buClr>
              <a:buSzPct val="75000"/>
              <a:buFontTx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lr>
                <a:srgbClr val="FFFFCC"/>
              </a:buClr>
              <a:buSzPct val="75000"/>
              <a:buFontTx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lr>
                <a:srgbClr val="FFFFCC"/>
              </a:buClr>
              <a:buSzPct val="75000"/>
              <a:buFontTx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>
              <a:defRPr sz="1000"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r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3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226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27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28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29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30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31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32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2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ClrTx/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ClrTx/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ClrTx/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ClrTx/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>
              <a:defRPr sz="1000"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244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45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46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47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48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49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50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252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>
              <a:defRPr sz="1000"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260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61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62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63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64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65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66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2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>
              <a:defRPr sz="1000"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275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76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77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78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79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80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81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28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8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buClr>
                <a:srgbClr val="FFFFCC"/>
              </a:buClr>
              <a:buFontTx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Clr>
                <a:srgbClr val="FFFFCC"/>
              </a:buClr>
              <a:buSzPct val="75000"/>
              <a:buFontTx/>
              <a:buChar char="●"/>
              <a:defRPr>
                <a:latin typeface="Arial"/>
                <a:ea typeface="Arial"/>
                <a:cs typeface="Arial"/>
                <a:sym typeface="Arial"/>
              </a:defRPr>
            </a:lvl2pPr>
            <a:lvl3pPr marL="1219200">
              <a:buClr>
                <a:srgbClr val="FFFFCC"/>
              </a:buClr>
              <a:buSzPct val="75000"/>
              <a:buFontTx/>
              <a:buChar char="●"/>
              <a:defRPr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buClr>
                <a:srgbClr val="FFFFCC"/>
              </a:buClr>
              <a:buSzPct val="75000"/>
              <a:buFontTx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buClr>
                <a:srgbClr val="FFFFCC"/>
              </a:buClr>
              <a:buSzPct val="75000"/>
              <a:buFontTx/>
              <a:buChar char="●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>
              <a:defRPr sz="1000"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293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94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95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96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97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98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99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30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0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>
              <a:defRPr sz="1000"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roup 2"/>
          <p:cNvGrpSpPr/>
          <p:nvPr/>
        </p:nvGrpSpPr>
        <p:grpSpPr>
          <a:xfrm>
            <a:off x="0" y="3902075"/>
            <a:ext cx="3400426" cy="2949576"/>
            <a:chOff x="0" y="0"/>
            <a:chExt cx="3400425" cy="2949575"/>
          </a:xfrm>
        </p:grpSpPr>
        <p:sp>
          <p:nvSpPr>
            <p:cNvPr id="1311" name="Freeform 3"/>
            <p:cNvSpPr/>
            <p:nvPr/>
          </p:nvSpPr>
          <p:spPr>
            <a:xfrm>
              <a:off x="0" y="79375"/>
              <a:ext cx="3400426" cy="286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12" name="Freeform 4"/>
            <p:cNvSpPr/>
            <p:nvPr/>
          </p:nvSpPr>
          <p:spPr>
            <a:xfrm>
              <a:off x="0" y="0"/>
              <a:ext cx="2943226" cy="294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13" name="Freeform 5"/>
            <p:cNvSpPr/>
            <p:nvPr/>
          </p:nvSpPr>
          <p:spPr>
            <a:xfrm>
              <a:off x="0" y="439737"/>
              <a:ext cx="2770188" cy="250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14" name="Freeform 6"/>
            <p:cNvSpPr/>
            <p:nvPr/>
          </p:nvSpPr>
          <p:spPr>
            <a:xfrm>
              <a:off x="0" y="136525"/>
              <a:ext cx="2770188" cy="28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15" name="Oval 7"/>
            <p:cNvSpPr/>
            <p:nvPr/>
          </p:nvSpPr>
          <p:spPr>
            <a:xfrm>
              <a:off x="331787" y="517524"/>
              <a:ext cx="136527" cy="136528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16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17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31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ClrTx/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ClrTx/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ClrTx/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ClrTx/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ClrTx/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>
              <a:defRPr sz="1000"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7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328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352" name="Group 26"/>
            <p:cNvGrpSpPr/>
            <p:nvPr/>
          </p:nvGrpSpPr>
          <p:grpSpPr>
            <a:xfrm>
              <a:off x="390524" y="323850"/>
              <a:ext cx="8366127" cy="6172200"/>
              <a:chOff x="0" y="0"/>
              <a:chExt cx="8366125" cy="6172200"/>
            </a:xfrm>
          </p:grpSpPr>
          <p:sp>
            <p:nvSpPr>
              <p:cNvPr id="1329" name="Rectangle 3"/>
              <p:cNvSpPr/>
              <p:nvPr/>
            </p:nvSpPr>
            <p:spPr>
              <a:xfrm>
                <a:off x="76199" y="38100"/>
                <a:ext cx="8281990" cy="6111875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0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1" name="Freeform 5"/>
              <p:cNvSpPr/>
              <p:nvPr/>
            </p:nvSpPr>
            <p:spPr>
              <a:xfrm>
                <a:off x="438150" y="5097462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2" name="Freeform 6"/>
              <p:cNvSpPr/>
              <p:nvPr/>
            </p:nvSpPr>
            <p:spPr>
              <a:xfrm>
                <a:off x="6569075" y="309562"/>
                <a:ext cx="1652589" cy="279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3" name="Freeform 7"/>
              <p:cNvSpPr/>
              <p:nvPr/>
            </p:nvSpPr>
            <p:spPr>
              <a:xfrm>
                <a:off x="406400" y="1622425"/>
                <a:ext cx="7748589" cy="222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4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5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6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7" name="Freeform 11"/>
              <p:cNvSpPr/>
              <p:nvPr/>
            </p:nvSpPr>
            <p:spPr>
              <a:xfrm>
                <a:off x="1717675" y="1277937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8" name="Freeform 12"/>
              <p:cNvSpPr/>
              <p:nvPr/>
            </p:nvSpPr>
            <p:spPr>
              <a:xfrm>
                <a:off x="5111750" y="563562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39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0" name="Freeform 14"/>
              <p:cNvSpPr/>
              <p:nvPr/>
            </p:nvSpPr>
            <p:spPr>
              <a:xfrm>
                <a:off x="0" y="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1" name="Freeform 15"/>
              <p:cNvSpPr/>
              <p:nvPr/>
            </p:nvSpPr>
            <p:spPr>
              <a:xfrm>
                <a:off x="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2" name="Freeform 16"/>
              <p:cNvSpPr/>
              <p:nvPr/>
            </p:nvSpPr>
            <p:spPr>
              <a:xfrm>
                <a:off x="819785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3" name="Freeform 17"/>
              <p:cNvSpPr/>
              <p:nvPr/>
            </p:nvSpPr>
            <p:spPr>
              <a:xfrm>
                <a:off x="0" y="598805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4" name="Freeform 18"/>
              <p:cNvSpPr/>
              <p:nvPr/>
            </p:nvSpPr>
            <p:spPr>
              <a:xfrm>
                <a:off x="8197850" y="184150"/>
                <a:ext cx="125414" cy="297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5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6" name="Freeform 20"/>
              <p:cNvSpPr/>
              <p:nvPr/>
            </p:nvSpPr>
            <p:spPr>
              <a:xfrm>
                <a:off x="4011612" y="5988050"/>
                <a:ext cx="2732089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7" name="Freeform 21"/>
              <p:cNvSpPr/>
              <p:nvPr/>
            </p:nvSpPr>
            <p:spPr>
              <a:xfrm>
                <a:off x="8197850" y="2855912"/>
                <a:ext cx="125414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8" name="Freeform 22"/>
              <p:cNvSpPr/>
              <p:nvPr/>
            </p:nvSpPr>
            <p:spPr>
              <a:xfrm>
                <a:off x="0" y="0"/>
                <a:ext cx="168276" cy="338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9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50" name="Freeform 24"/>
              <p:cNvSpPr/>
              <p:nvPr/>
            </p:nvSpPr>
            <p:spPr>
              <a:xfrm>
                <a:off x="1452562" y="0"/>
                <a:ext cx="4010027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51" name="Freeform 25"/>
              <p:cNvSpPr/>
              <p:nvPr/>
            </p:nvSpPr>
            <p:spPr>
              <a:xfrm>
                <a:off x="4483100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356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353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54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55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474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358" name="Text Box 39"/>
          <p:cNvSpPr txBox="1"/>
          <p:nvPr/>
        </p:nvSpPr>
        <p:spPr>
          <a:xfrm>
            <a:off x="521761" y="6544147"/>
            <a:ext cx="83131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defTabSz="914400" rtl="0">
              <a:spcBef>
                <a:spcPts val="6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© </a:t>
            </a:r>
            <a:r>
              <a:rPr lang="ar-SA" dirty="0"/>
              <a:t>2023</a:t>
            </a:r>
            <a:r>
              <a:rPr dirty="0"/>
              <a:t>TBBMI</a:t>
            </a:r>
          </a:p>
        </p:txBody>
      </p:sp>
      <p:sp>
        <p:nvSpPr>
          <p:cNvPr id="1359" name="Rectangle 40"/>
          <p:cNvSpPr txBox="1"/>
          <p:nvPr/>
        </p:nvSpPr>
        <p:spPr>
          <a:xfrm>
            <a:off x="7602929" y="6513830"/>
            <a:ext cx="7374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9.7.04SL.</a:t>
            </a:r>
          </a:p>
        </p:txBody>
      </p:sp>
      <p:sp>
        <p:nvSpPr>
          <p:cNvPr id="13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6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7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8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</p:grpSp>
      </p:grp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0" charset="0"/>
              </a:rPr>
              <a:t> DRESSING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0" charset="0"/>
              </a:rPr>
              <a:t>        THE                                    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0" charset="0"/>
              </a:rPr>
              <a:t>   STAGE</a:t>
            </a: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9302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311584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3342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37142" indent="-381529">
              <a:defRPr sz="2800"/>
            </a:lvl2pPr>
            <a:lvl3pPr marL="1339532" indent="-426719">
              <a:defRPr sz="2800"/>
            </a:lvl3pPr>
            <a:lvl4pPr marL="1937985" indent="-567972">
              <a:defRPr sz="2800"/>
            </a:lvl4pPr>
            <a:lvl5pPr marL="2395185" indent="-567972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142292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75068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581863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025622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420352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09146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262893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19619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2pPr marL="829355" indent="-373742"/>
            <a:lvl3pPr marL="1319212" indent="-406400"/>
            <a:lvl4pPr marL="1954213" indent="-584200"/>
            <a:lvl5pPr marL="2411413" indent="-584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94" y="76200"/>
            <a:ext cx="9132890" cy="68453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Off val="-4745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06412" y="414337"/>
            <a:ext cx="8359776" cy="6178551"/>
          </a:xfrm>
          <a:prstGeom prst="rect">
            <a:avLst/>
          </a:prstGeom>
          <a:solidFill>
            <a:srgbClr val="1A000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65137" y="361950"/>
            <a:ext cx="8283576" cy="6111875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" name="AutoShape 4"/>
          <p:cNvSpPr/>
          <p:nvPr/>
        </p:nvSpPr>
        <p:spPr>
          <a:xfrm>
            <a:off x="4765674" y="600074"/>
            <a:ext cx="2238377" cy="545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6" y="138"/>
                </a:lnTo>
                <a:lnTo>
                  <a:pt x="1394" y="207"/>
                </a:lnTo>
                <a:lnTo>
                  <a:pt x="2007" y="138"/>
                </a:lnTo>
                <a:lnTo>
                  <a:pt x="2620" y="339"/>
                </a:lnTo>
                <a:lnTo>
                  <a:pt x="3248" y="477"/>
                </a:lnTo>
                <a:lnTo>
                  <a:pt x="3860" y="616"/>
                </a:lnTo>
                <a:lnTo>
                  <a:pt x="4473" y="886"/>
                </a:lnTo>
                <a:lnTo>
                  <a:pt x="5086" y="1093"/>
                </a:lnTo>
                <a:lnTo>
                  <a:pt x="5239" y="1369"/>
                </a:lnTo>
                <a:lnTo>
                  <a:pt x="5239" y="1639"/>
                </a:lnTo>
                <a:lnTo>
                  <a:pt x="5867" y="1916"/>
                </a:lnTo>
                <a:lnTo>
                  <a:pt x="6327" y="2186"/>
                </a:lnTo>
                <a:lnTo>
                  <a:pt x="6327" y="2531"/>
                </a:lnTo>
                <a:lnTo>
                  <a:pt x="6786" y="2801"/>
                </a:lnTo>
                <a:lnTo>
                  <a:pt x="7093" y="3078"/>
                </a:lnTo>
                <a:lnTo>
                  <a:pt x="6940" y="3624"/>
                </a:lnTo>
                <a:lnTo>
                  <a:pt x="6940" y="3894"/>
                </a:lnTo>
                <a:lnTo>
                  <a:pt x="7246" y="4171"/>
                </a:lnTo>
                <a:lnTo>
                  <a:pt x="7399" y="4441"/>
                </a:lnTo>
                <a:lnTo>
                  <a:pt x="7568" y="4717"/>
                </a:lnTo>
                <a:lnTo>
                  <a:pt x="7568" y="5810"/>
                </a:lnTo>
                <a:lnTo>
                  <a:pt x="7721" y="6086"/>
                </a:lnTo>
                <a:lnTo>
                  <a:pt x="7399" y="6356"/>
                </a:lnTo>
                <a:lnTo>
                  <a:pt x="7246" y="6633"/>
                </a:lnTo>
                <a:lnTo>
                  <a:pt x="7246" y="7179"/>
                </a:lnTo>
                <a:lnTo>
                  <a:pt x="7399" y="7449"/>
                </a:lnTo>
                <a:lnTo>
                  <a:pt x="7399" y="7726"/>
                </a:lnTo>
                <a:lnTo>
                  <a:pt x="7093" y="8065"/>
                </a:lnTo>
                <a:lnTo>
                  <a:pt x="6940" y="8341"/>
                </a:lnTo>
                <a:lnTo>
                  <a:pt x="6940" y="8680"/>
                </a:lnTo>
                <a:lnTo>
                  <a:pt x="6633" y="8957"/>
                </a:lnTo>
                <a:lnTo>
                  <a:pt x="6174" y="9227"/>
                </a:lnTo>
                <a:lnTo>
                  <a:pt x="5867" y="9503"/>
                </a:lnTo>
                <a:lnTo>
                  <a:pt x="5867" y="10049"/>
                </a:lnTo>
                <a:lnTo>
                  <a:pt x="5561" y="10320"/>
                </a:lnTo>
                <a:lnTo>
                  <a:pt x="5408" y="10596"/>
                </a:lnTo>
                <a:lnTo>
                  <a:pt x="5561" y="10866"/>
                </a:lnTo>
                <a:lnTo>
                  <a:pt x="5867" y="11211"/>
                </a:lnTo>
                <a:lnTo>
                  <a:pt x="6786" y="11280"/>
                </a:lnTo>
                <a:lnTo>
                  <a:pt x="7093" y="11620"/>
                </a:lnTo>
                <a:lnTo>
                  <a:pt x="7399" y="11896"/>
                </a:lnTo>
                <a:lnTo>
                  <a:pt x="7568" y="12166"/>
                </a:lnTo>
                <a:lnTo>
                  <a:pt x="7568" y="12442"/>
                </a:lnTo>
                <a:lnTo>
                  <a:pt x="8027" y="12713"/>
                </a:lnTo>
                <a:lnTo>
                  <a:pt x="8027" y="12989"/>
                </a:lnTo>
                <a:lnTo>
                  <a:pt x="8334" y="13328"/>
                </a:lnTo>
                <a:lnTo>
                  <a:pt x="8946" y="13535"/>
                </a:lnTo>
                <a:lnTo>
                  <a:pt x="9406" y="13805"/>
                </a:lnTo>
                <a:lnTo>
                  <a:pt x="9559" y="14289"/>
                </a:lnTo>
                <a:lnTo>
                  <a:pt x="10494" y="14352"/>
                </a:lnTo>
                <a:lnTo>
                  <a:pt x="10800" y="14766"/>
                </a:lnTo>
                <a:lnTo>
                  <a:pt x="11413" y="15036"/>
                </a:lnTo>
                <a:lnTo>
                  <a:pt x="12041" y="15313"/>
                </a:lnTo>
                <a:lnTo>
                  <a:pt x="12807" y="15514"/>
                </a:lnTo>
                <a:lnTo>
                  <a:pt x="13420" y="15790"/>
                </a:lnTo>
                <a:lnTo>
                  <a:pt x="13726" y="16129"/>
                </a:lnTo>
                <a:lnTo>
                  <a:pt x="14507" y="16406"/>
                </a:lnTo>
                <a:lnTo>
                  <a:pt x="15273" y="16544"/>
                </a:lnTo>
                <a:lnTo>
                  <a:pt x="15733" y="16814"/>
                </a:lnTo>
                <a:lnTo>
                  <a:pt x="16514" y="17090"/>
                </a:lnTo>
                <a:lnTo>
                  <a:pt x="16974" y="17360"/>
                </a:lnTo>
                <a:lnTo>
                  <a:pt x="17280" y="17637"/>
                </a:lnTo>
                <a:lnTo>
                  <a:pt x="17740" y="17907"/>
                </a:lnTo>
                <a:lnTo>
                  <a:pt x="18199" y="18252"/>
                </a:lnTo>
                <a:lnTo>
                  <a:pt x="18827" y="18522"/>
                </a:lnTo>
                <a:lnTo>
                  <a:pt x="19440" y="18868"/>
                </a:lnTo>
                <a:lnTo>
                  <a:pt x="19593" y="19207"/>
                </a:lnTo>
                <a:lnTo>
                  <a:pt x="19746" y="19552"/>
                </a:lnTo>
                <a:lnTo>
                  <a:pt x="20206" y="19823"/>
                </a:lnTo>
                <a:lnTo>
                  <a:pt x="20681" y="20162"/>
                </a:lnTo>
                <a:lnTo>
                  <a:pt x="20834" y="20507"/>
                </a:lnTo>
                <a:lnTo>
                  <a:pt x="20987" y="20777"/>
                </a:lnTo>
                <a:lnTo>
                  <a:pt x="21294" y="21054"/>
                </a:lnTo>
                <a:lnTo>
                  <a:pt x="21447" y="21324"/>
                </a:lnTo>
                <a:lnTo>
                  <a:pt x="21447" y="21600"/>
                </a:lnTo>
                <a:lnTo>
                  <a:pt x="21447" y="20846"/>
                </a:lnTo>
                <a:lnTo>
                  <a:pt x="21600" y="20300"/>
                </a:lnTo>
                <a:lnTo>
                  <a:pt x="21600" y="19483"/>
                </a:lnTo>
                <a:lnTo>
                  <a:pt x="21140" y="19207"/>
                </a:lnTo>
                <a:lnTo>
                  <a:pt x="20528" y="19207"/>
                </a:lnTo>
                <a:lnTo>
                  <a:pt x="20053" y="18730"/>
                </a:lnTo>
                <a:lnTo>
                  <a:pt x="19900" y="18453"/>
                </a:lnTo>
                <a:lnTo>
                  <a:pt x="19287" y="17976"/>
                </a:lnTo>
                <a:lnTo>
                  <a:pt x="18980" y="17706"/>
                </a:lnTo>
                <a:lnTo>
                  <a:pt x="18046" y="17291"/>
                </a:lnTo>
                <a:lnTo>
                  <a:pt x="16820" y="17090"/>
                </a:lnTo>
                <a:lnTo>
                  <a:pt x="15886" y="17090"/>
                </a:lnTo>
                <a:lnTo>
                  <a:pt x="15426" y="16198"/>
                </a:lnTo>
                <a:lnTo>
                  <a:pt x="15273" y="15790"/>
                </a:lnTo>
                <a:lnTo>
                  <a:pt x="14814" y="15514"/>
                </a:lnTo>
                <a:lnTo>
                  <a:pt x="13573" y="15451"/>
                </a:lnTo>
                <a:lnTo>
                  <a:pt x="12347" y="15382"/>
                </a:lnTo>
                <a:lnTo>
                  <a:pt x="11719" y="15313"/>
                </a:lnTo>
                <a:lnTo>
                  <a:pt x="11566" y="14766"/>
                </a:lnTo>
                <a:lnTo>
                  <a:pt x="11260" y="14490"/>
                </a:lnTo>
                <a:lnTo>
                  <a:pt x="10953" y="14151"/>
                </a:lnTo>
                <a:lnTo>
                  <a:pt x="10340" y="13874"/>
                </a:lnTo>
                <a:lnTo>
                  <a:pt x="9728" y="13736"/>
                </a:lnTo>
                <a:lnTo>
                  <a:pt x="8487" y="13190"/>
                </a:lnTo>
                <a:lnTo>
                  <a:pt x="8180" y="12920"/>
                </a:lnTo>
                <a:lnTo>
                  <a:pt x="8180" y="12304"/>
                </a:lnTo>
                <a:lnTo>
                  <a:pt x="8027" y="11896"/>
                </a:lnTo>
                <a:lnTo>
                  <a:pt x="7568" y="11551"/>
                </a:lnTo>
                <a:lnTo>
                  <a:pt x="6786" y="11211"/>
                </a:lnTo>
                <a:lnTo>
                  <a:pt x="6327" y="10935"/>
                </a:lnTo>
                <a:lnTo>
                  <a:pt x="6020" y="10596"/>
                </a:lnTo>
                <a:lnTo>
                  <a:pt x="6174" y="10250"/>
                </a:lnTo>
                <a:lnTo>
                  <a:pt x="6174" y="9980"/>
                </a:lnTo>
                <a:lnTo>
                  <a:pt x="6327" y="9704"/>
                </a:lnTo>
                <a:lnTo>
                  <a:pt x="6633" y="9365"/>
                </a:lnTo>
                <a:lnTo>
                  <a:pt x="6633" y="9088"/>
                </a:lnTo>
                <a:lnTo>
                  <a:pt x="7093" y="8749"/>
                </a:lnTo>
                <a:lnTo>
                  <a:pt x="7399" y="8473"/>
                </a:lnTo>
                <a:lnTo>
                  <a:pt x="7568" y="8134"/>
                </a:lnTo>
                <a:lnTo>
                  <a:pt x="7568" y="7864"/>
                </a:lnTo>
                <a:lnTo>
                  <a:pt x="7399" y="7587"/>
                </a:lnTo>
                <a:lnTo>
                  <a:pt x="7568" y="7311"/>
                </a:lnTo>
                <a:lnTo>
                  <a:pt x="8027" y="6702"/>
                </a:lnTo>
                <a:lnTo>
                  <a:pt x="8027" y="5471"/>
                </a:lnTo>
                <a:lnTo>
                  <a:pt x="7874" y="5056"/>
                </a:lnTo>
                <a:lnTo>
                  <a:pt x="8027" y="4786"/>
                </a:lnTo>
                <a:lnTo>
                  <a:pt x="8334" y="4441"/>
                </a:lnTo>
                <a:lnTo>
                  <a:pt x="8180" y="4032"/>
                </a:lnTo>
                <a:lnTo>
                  <a:pt x="8027" y="3762"/>
                </a:lnTo>
                <a:lnTo>
                  <a:pt x="7874" y="3486"/>
                </a:lnTo>
                <a:lnTo>
                  <a:pt x="8487" y="3279"/>
                </a:lnTo>
                <a:lnTo>
                  <a:pt x="8946" y="3009"/>
                </a:lnTo>
                <a:lnTo>
                  <a:pt x="9100" y="2732"/>
                </a:lnTo>
                <a:lnTo>
                  <a:pt x="10187" y="2462"/>
                </a:lnTo>
                <a:lnTo>
                  <a:pt x="11106" y="1916"/>
                </a:lnTo>
                <a:lnTo>
                  <a:pt x="12041" y="1501"/>
                </a:lnTo>
                <a:lnTo>
                  <a:pt x="12654" y="1369"/>
                </a:lnTo>
                <a:lnTo>
                  <a:pt x="13113" y="1093"/>
                </a:lnTo>
                <a:lnTo>
                  <a:pt x="13113" y="823"/>
                </a:lnTo>
                <a:lnTo>
                  <a:pt x="13420" y="477"/>
                </a:lnTo>
                <a:lnTo>
                  <a:pt x="14048" y="276"/>
                </a:lnTo>
                <a:lnTo>
                  <a:pt x="14660" y="0"/>
                </a:lnTo>
                <a:lnTo>
                  <a:pt x="14048" y="69"/>
                </a:lnTo>
                <a:lnTo>
                  <a:pt x="13113" y="138"/>
                </a:lnTo>
                <a:lnTo>
                  <a:pt x="12194" y="276"/>
                </a:lnTo>
                <a:lnTo>
                  <a:pt x="11719" y="546"/>
                </a:lnTo>
                <a:lnTo>
                  <a:pt x="11888" y="823"/>
                </a:lnTo>
                <a:lnTo>
                  <a:pt x="11566" y="1093"/>
                </a:lnTo>
                <a:lnTo>
                  <a:pt x="11566" y="1369"/>
                </a:lnTo>
                <a:lnTo>
                  <a:pt x="12654" y="1438"/>
                </a:lnTo>
                <a:lnTo>
                  <a:pt x="12041" y="1708"/>
                </a:lnTo>
                <a:lnTo>
                  <a:pt x="11413" y="1916"/>
                </a:lnTo>
                <a:lnTo>
                  <a:pt x="10800" y="2186"/>
                </a:lnTo>
                <a:lnTo>
                  <a:pt x="10187" y="2663"/>
                </a:lnTo>
                <a:lnTo>
                  <a:pt x="9559" y="2732"/>
                </a:lnTo>
                <a:lnTo>
                  <a:pt x="8946" y="2939"/>
                </a:lnTo>
                <a:lnTo>
                  <a:pt x="8334" y="3009"/>
                </a:lnTo>
                <a:lnTo>
                  <a:pt x="8180" y="3279"/>
                </a:lnTo>
                <a:lnTo>
                  <a:pt x="8180" y="3555"/>
                </a:lnTo>
                <a:lnTo>
                  <a:pt x="7568" y="3894"/>
                </a:lnTo>
                <a:lnTo>
                  <a:pt x="7399" y="4171"/>
                </a:lnTo>
                <a:lnTo>
                  <a:pt x="7399" y="4441"/>
                </a:lnTo>
                <a:lnTo>
                  <a:pt x="7399" y="3894"/>
                </a:lnTo>
                <a:lnTo>
                  <a:pt x="7246" y="3210"/>
                </a:lnTo>
                <a:lnTo>
                  <a:pt x="7093" y="2801"/>
                </a:lnTo>
                <a:lnTo>
                  <a:pt x="6940" y="2531"/>
                </a:lnTo>
                <a:lnTo>
                  <a:pt x="6786" y="2186"/>
                </a:lnTo>
                <a:lnTo>
                  <a:pt x="6327" y="1916"/>
                </a:lnTo>
                <a:lnTo>
                  <a:pt x="5867" y="1639"/>
                </a:lnTo>
                <a:lnTo>
                  <a:pt x="5867" y="1369"/>
                </a:lnTo>
                <a:lnTo>
                  <a:pt x="5408" y="1093"/>
                </a:lnTo>
                <a:lnTo>
                  <a:pt x="4780" y="886"/>
                </a:lnTo>
                <a:lnTo>
                  <a:pt x="4626" y="616"/>
                </a:lnTo>
                <a:lnTo>
                  <a:pt x="4014" y="477"/>
                </a:lnTo>
                <a:lnTo>
                  <a:pt x="3401" y="477"/>
                </a:lnTo>
                <a:lnTo>
                  <a:pt x="2773" y="207"/>
                </a:lnTo>
                <a:lnTo>
                  <a:pt x="2160" y="69"/>
                </a:lnTo>
                <a:lnTo>
                  <a:pt x="1547" y="0"/>
                </a:lnTo>
                <a:lnTo>
                  <a:pt x="919" y="69"/>
                </a:lnTo>
                <a:lnTo>
                  <a:pt x="306" y="69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6" name="AutoShape 5"/>
          <p:cNvSpPr/>
          <p:nvPr/>
        </p:nvSpPr>
        <p:spPr>
          <a:xfrm>
            <a:off x="796924" y="1946275"/>
            <a:ext cx="7748589" cy="2225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" y="339"/>
                </a:lnTo>
                <a:lnTo>
                  <a:pt x="358" y="508"/>
                </a:lnTo>
                <a:lnTo>
                  <a:pt x="535" y="169"/>
                </a:lnTo>
                <a:lnTo>
                  <a:pt x="668" y="832"/>
                </a:lnTo>
                <a:lnTo>
                  <a:pt x="850" y="1171"/>
                </a:lnTo>
                <a:lnTo>
                  <a:pt x="982" y="1849"/>
                </a:lnTo>
                <a:lnTo>
                  <a:pt x="1071" y="2511"/>
                </a:lnTo>
                <a:lnTo>
                  <a:pt x="1115" y="3174"/>
                </a:lnTo>
                <a:lnTo>
                  <a:pt x="1248" y="3852"/>
                </a:lnTo>
                <a:lnTo>
                  <a:pt x="1429" y="4191"/>
                </a:lnTo>
                <a:lnTo>
                  <a:pt x="1606" y="4191"/>
                </a:lnTo>
                <a:lnTo>
                  <a:pt x="1783" y="3852"/>
                </a:lnTo>
                <a:lnTo>
                  <a:pt x="2142" y="3852"/>
                </a:lnTo>
                <a:lnTo>
                  <a:pt x="2319" y="4021"/>
                </a:lnTo>
                <a:lnTo>
                  <a:pt x="2500" y="4684"/>
                </a:lnTo>
                <a:lnTo>
                  <a:pt x="2633" y="5361"/>
                </a:lnTo>
                <a:lnTo>
                  <a:pt x="2810" y="5854"/>
                </a:lnTo>
                <a:lnTo>
                  <a:pt x="2947" y="6532"/>
                </a:lnTo>
                <a:lnTo>
                  <a:pt x="3036" y="7195"/>
                </a:lnTo>
                <a:lnTo>
                  <a:pt x="3036" y="8535"/>
                </a:lnTo>
                <a:lnTo>
                  <a:pt x="3124" y="9383"/>
                </a:lnTo>
                <a:lnTo>
                  <a:pt x="3213" y="10215"/>
                </a:lnTo>
                <a:lnTo>
                  <a:pt x="3390" y="10877"/>
                </a:lnTo>
                <a:lnTo>
                  <a:pt x="3571" y="11047"/>
                </a:lnTo>
                <a:lnTo>
                  <a:pt x="3748" y="10384"/>
                </a:lnTo>
                <a:lnTo>
                  <a:pt x="3925" y="10045"/>
                </a:lnTo>
                <a:lnTo>
                  <a:pt x="4018" y="10723"/>
                </a:lnTo>
                <a:lnTo>
                  <a:pt x="4062" y="11385"/>
                </a:lnTo>
                <a:lnTo>
                  <a:pt x="3974" y="12063"/>
                </a:lnTo>
                <a:lnTo>
                  <a:pt x="3925" y="12726"/>
                </a:lnTo>
                <a:lnTo>
                  <a:pt x="4107" y="13388"/>
                </a:lnTo>
                <a:lnTo>
                  <a:pt x="4284" y="13065"/>
                </a:lnTo>
                <a:lnTo>
                  <a:pt x="4461" y="12556"/>
                </a:lnTo>
                <a:lnTo>
                  <a:pt x="4642" y="12726"/>
                </a:lnTo>
                <a:lnTo>
                  <a:pt x="4819" y="13065"/>
                </a:lnTo>
                <a:lnTo>
                  <a:pt x="4996" y="13065"/>
                </a:lnTo>
                <a:lnTo>
                  <a:pt x="5178" y="13234"/>
                </a:lnTo>
                <a:lnTo>
                  <a:pt x="5355" y="13388"/>
                </a:lnTo>
                <a:lnTo>
                  <a:pt x="5399" y="12726"/>
                </a:lnTo>
                <a:lnTo>
                  <a:pt x="5580" y="12556"/>
                </a:lnTo>
                <a:lnTo>
                  <a:pt x="5757" y="12726"/>
                </a:lnTo>
                <a:lnTo>
                  <a:pt x="5934" y="12556"/>
                </a:lnTo>
                <a:lnTo>
                  <a:pt x="5890" y="11894"/>
                </a:lnTo>
                <a:lnTo>
                  <a:pt x="5890" y="11216"/>
                </a:lnTo>
                <a:lnTo>
                  <a:pt x="6072" y="10723"/>
                </a:lnTo>
                <a:lnTo>
                  <a:pt x="6160" y="10045"/>
                </a:lnTo>
                <a:lnTo>
                  <a:pt x="6116" y="9383"/>
                </a:lnTo>
                <a:lnTo>
                  <a:pt x="6249" y="8705"/>
                </a:lnTo>
                <a:lnTo>
                  <a:pt x="6249" y="8042"/>
                </a:lnTo>
                <a:lnTo>
                  <a:pt x="6072" y="7703"/>
                </a:lnTo>
                <a:lnTo>
                  <a:pt x="5890" y="6871"/>
                </a:lnTo>
                <a:lnTo>
                  <a:pt x="5757" y="6193"/>
                </a:lnTo>
                <a:lnTo>
                  <a:pt x="5713" y="5531"/>
                </a:lnTo>
                <a:lnTo>
                  <a:pt x="5713" y="4853"/>
                </a:lnTo>
                <a:lnTo>
                  <a:pt x="5757" y="4191"/>
                </a:lnTo>
                <a:lnTo>
                  <a:pt x="5934" y="3513"/>
                </a:lnTo>
                <a:lnTo>
                  <a:pt x="6072" y="2850"/>
                </a:lnTo>
                <a:lnTo>
                  <a:pt x="6249" y="2511"/>
                </a:lnTo>
                <a:lnTo>
                  <a:pt x="6381" y="3174"/>
                </a:lnTo>
                <a:lnTo>
                  <a:pt x="6558" y="3343"/>
                </a:lnTo>
                <a:lnTo>
                  <a:pt x="6740" y="3174"/>
                </a:lnTo>
                <a:lnTo>
                  <a:pt x="7094" y="3174"/>
                </a:lnTo>
                <a:lnTo>
                  <a:pt x="7319" y="3020"/>
                </a:lnTo>
                <a:lnTo>
                  <a:pt x="7496" y="2850"/>
                </a:lnTo>
                <a:lnTo>
                  <a:pt x="7678" y="2850"/>
                </a:lnTo>
                <a:lnTo>
                  <a:pt x="7855" y="3174"/>
                </a:lnTo>
                <a:lnTo>
                  <a:pt x="7899" y="3852"/>
                </a:lnTo>
                <a:lnTo>
                  <a:pt x="8076" y="3852"/>
                </a:lnTo>
                <a:lnTo>
                  <a:pt x="8258" y="4360"/>
                </a:lnTo>
                <a:lnTo>
                  <a:pt x="8435" y="4853"/>
                </a:lnTo>
                <a:lnTo>
                  <a:pt x="8612" y="4514"/>
                </a:lnTo>
                <a:lnTo>
                  <a:pt x="8705" y="3852"/>
                </a:lnTo>
                <a:lnTo>
                  <a:pt x="8749" y="3174"/>
                </a:lnTo>
                <a:lnTo>
                  <a:pt x="8837" y="2511"/>
                </a:lnTo>
                <a:lnTo>
                  <a:pt x="9014" y="2342"/>
                </a:lnTo>
                <a:lnTo>
                  <a:pt x="9059" y="3020"/>
                </a:lnTo>
                <a:lnTo>
                  <a:pt x="9240" y="3343"/>
                </a:lnTo>
                <a:lnTo>
                  <a:pt x="9417" y="3343"/>
                </a:lnTo>
                <a:lnTo>
                  <a:pt x="9461" y="2681"/>
                </a:lnTo>
                <a:lnTo>
                  <a:pt x="9461" y="2003"/>
                </a:lnTo>
                <a:lnTo>
                  <a:pt x="9638" y="1849"/>
                </a:lnTo>
                <a:lnTo>
                  <a:pt x="9820" y="1849"/>
                </a:lnTo>
                <a:lnTo>
                  <a:pt x="9997" y="2511"/>
                </a:lnTo>
                <a:lnTo>
                  <a:pt x="10174" y="3020"/>
                </a:lnTo>
                <a:lnTo>
                  <a:pt x="10355" y="3020"/>
                </a:lnTo>
                <a:lnTo>
                  <a:pt x="10532" y="3343"/>
                </a:lnTo>
                <a:lnTo>
                  <a:pt x="10709" y="4021"/>
                </a:lnTo>
                <a:lnTo>
                  <a:pt x="10846" y="4684"/>
                </a:lnTo>
                <a:lnTo>
                  <a:pt x="11023" y="5192"/>
                </a:lnTo>
                <a:lnTo>
                  <a:pt x="11200" y="5361"/>
                </a:lnTo>
                <a:lnTo>
                  <a:pt x="11559" y="5361"/>
                </a:lnTo>
                <a:lnTo>
                  <a:pt x="11736" y="5531"/>
                </a:lnTo>
                <a:lnTo>
                  <a:pt x="11917" y="5700"/>
                </a:lnTo>
                <a:lnTo>
                  <a:pt x="12094" y="6024"/>
                </a:lnTo>
                <a:lnTo>
                  <a:pt x="12271" y="6702"/>
                </a:lnTo>
                <a:lnTo>
                  <a:pt x="12316" y="7364"/>
                </a:lnTo>
                <a:lnTo>
                  <a:pt x="12409" y="8042"/>
                </a:lnTo>
                <a:lnTo>
                  <a:pt x="12630" y="8705"/>
                </a:lnTo>
                <a:lnTo>
                  <a:pt x="12807" y="8874"/>
                </a:lnTo>
                <a:lnTo>
                  <a:pt x="13568" y="8874"/>
                </a:lnTo>
                <a:lnTo>
                  <a:pt x="13745" y="9044"/>
                </a:lnTo>
                <a:lnTo>
                  <a:pt x="13922" y="9383"/>
                </a:lnTo>
                <a:lnTo>
                  <a:pt x="14059" y="10045"/>
                </a:lnTo>
                <a:lnTo>
                  <a:pt x="14236" y="10553"/>
                </a:lnTo>
                <a:lnTo>
                  <a:pt x="14413" y="10723"/>
                </a:lnTo>
                <a:lnTo>
                  <a:pt x="14595" y="11216"/>
                </a:lnTo>
                <a:lnTo>
                  <a:pt x="14772" y="11894"/>
                </a:lnTo>
                <a:lnTo>
                  <a:pt x="15130" y="11894"/>
                </a:lnTo>
                <a:lnTo>
                  <a:pt x="15351" y="11724"/>
                </a:lnTo>
                <a:lnTo>
                  <a:pt x="15528" y="11724"/>
                </a:lnTo>
                <a:lnTo>
                  <a:pt x="15666" y="11047"/>
                </a:lnTo>
                <a:lnTo>
                  <a:pt x="15843" y="10877"/>
                </a:lnTo>
                <a:lnTo>
                  <a:pt x="16201" y="10877"/>
                </a:lnTo>
                <a:lnTo>
                  <a:pt x="16378" y="11555"/>
                </a:lnTo>
                <a:lnTo>
                  <a:pt x="16555" y="11894"/>
                </a:lnTo>
                <a:lnTo>
                  <a:pt x="16737" y="11894"/>
                </a:lnTo>
                <a:lnTo>
                  <a:pt x="16914" y="11724"/>
                </a:lnTo>
                <a:lnTo>
                  <a:pt x="17091" y="11385"/>
                </a:lnTo>
                <a:lnTo>
                  <a:pt x="17272" y="11047"/>
                </a:lnTo>
                <a:lnTo>
                  <a:pt x="17449" y="10877"/>
                </a:lnTo>
                <a:lnTo>
                  <a:pt x="17852" y="10877"/>
                </a:lnTo>
                <a:lnTo>
                  <a:pt x="18029" y="10723"/>
                </a:lnTo>
                <a:lnTo>
                  <a:pt x="18564" y="10723"/>
                </a:lnTo>
                <a:lnTo>
                  <a:pt x="18746" y="11047"/>
                </a:lnTo>
                <a:lnTo>
                  <a:pt x="18923" y="11555"/>
                </a:lnTo>
                <a:lnTo>
                  <a:pt x="19100" y="11894"/>
                </a:lnTo>
                <a:lnTo>
                  <a:pt x="19281" y="12063"/>
                </a:lnTo>
                <a:lnTo>
                  <a:pt x="20529" y="12063"/>
                </a:lnTo>
                <a:lnTo>
                  <a:pt x="20706" y="11894"/>
                </a:lnTo>
                <a:lnTo>
                  <a:pt x="20888" y="11724"/>
                </a:lnTo>
                <a:lnTo>
                  <a:pt x="21242" y="11724"/>
                </a:lnTo>
                <a:lnTo>
                  <a:pt x="21423" y="11894"/>
                </a:lnTo>
                <a:lnTo>
                  <a:pt x="21600" y="11894"/>
                </a:lnTo>
                <a:lnTo>
                  <a:pt x="21423" y="12556"/>
                </a:lnTo>
                <a:lnTo>
                  <a:pt x="21242" y="12726"/>
                </a:lnTo>
                <a:lnTo>
                  <a:pt x="21065" y="13065"/>
                </a:lnTo>
                <a:lnTo>
                  <a:pt x="20888" y="13558"/>
                </a:lnTo>
                <a:lnTo>
                  <a:pt x="20706" y="13727"/>
                </a:lnTo>
                <a:lnTo>
                  <a:pt x="20485" y="14066"/>
                </a:lnTo>
                <a:lnTo>
                  <a:pt x="20126" y="14236"/>
                </a:lnTo>
                <a:lnTo>
                  <a:pt x="19905" y="14236"/>
                </a:lnTo>
                <a:lnTo>
                  <a:pt x="19724" y="14405"/>
                </a:lnTo>
                <a:lnTo>
                  <a:pt x="19547" y="14898"/>
                </a:lnTo>
                <a:lnTo>
                  <a:pt x="19370" y="15068"/>
                </a:lnTo>
                <a:lnTo>
                  <a:pt x="18790" y="15068"/>
                </a:lnTo>
                <a:lnTo>
                  <a:pt x="18608" y="15407"/>
                </a:lnTo>
                <a:lnTo>
                  <a:pt x="18608" y="16577"/>
                </a:lnTo>
                <a:lnTo>
                  <a:pt x="18653" y="17240"/>
                </a:lnTo>
                <a:lnTo>
                  <a:pt x="18923" y="17409"/>
                </a:lnTo>
                <a:lnTo>
                  <a:pt x="19100" y="17748"/>
                </a:lnTo>
                <a:lnTo>
                  <a:pt x="18923" y="18580"/>
                </a:lnTo>
                <a:lnTo>
                  <a:pt x="18746" y="18919"/>
                </a:lnTo>
                <a:lnTo>
                  <a:pt x="18564" y="19258"/>
                </a:lnTo>
                <a:lnTo>
                  <a:pt x="18431" y="19921"/>
                </a:lnTo>
                <a:lnTo>
                  <a:pt x="18254" y="20599"/>
                </a:lnTo>
                <a:lnTo>
                  <a:pt x="17002" y="20599"/>
                </a:lnTo>
                <a:lnTo>
                  <a:pt x="16511" y="20260"/>
                </a:lnTo>
                <a:lnTo>
                  <a:pt x="16334" y="19921"/>
                </a:lnTo>
                <a:lnTo>
                  <a:pt x="16157" y="19089"/>
                </a:lnTo>
                <a:lnTo>
                  <a:pt x="16020" y="18257"/>
                </a:lnTo>
                <a:lnTo>
                  <a:pt x="15931" y="17579"/>
                </a:lnTo>
                <a:lnTo>
                  <a:pt x="15710" y="17086"/>
                </a:lnTo>
                <a:lnTo>
                  <a:pt x="15440" y="16747"/>
                </a:lnTo>
                <a:lnTo>
                  <a:pt x="15263" y="16069"/>
                </a:lnTo>
                <a:lnTo>
                  <a:pt x="15086" y="15576"/>
                </a:lnTo>
                <a:lnTo>
                  <a:pt x="14904" y="15237"/>
                </a:lnTo>
                <a:lnTo>
                  <a:pt x="14727" y="15068"/>
                </a:lnTo>
                <a:lnTo>
                  <a:pt x="14413" y="14898"/>
                </a:lnTo>
                <a:lnTo>
                  <a:pt x="14236" y="14898"/>
                </a:lnTo>
                <a:lnTo>
                  <a:pt x="14059" y="15068"/>
                </a:lnTo>
                <a:lnTo>
                  <a:pt x="13878" y="15068"/>
                </a:lnTo>
                <a:lnTo>
                  <a:pt x="13745" y="14405"/>
                </a:lnTo>
                <a:lnTo>
                  <a:pt x="13612" y="13727"/>
                </a:lnTo>
                <a:lnTo>
                  <a:pt x="13254" y="13388"/>
                </a:lnTo>
                <a:lnTo>
                  <a:pt x="13077" y="13234"/>
                </a:lnTo>
                <a:lnTo>
                  <a:pt x="12851" y="12895"/>
                </a:lnTo>
                <a:lnTo>
                  <a:pt x="12497" y="12726"/>
                </a:lnTo>
                <a:lnTo>
                  <a:pt x="12316" y="12556"/>
                </a:lnTo>
                <a:lnTo>
                  <a:pt x="12139" y="12726"/>
                </a:lnTo>
                <a:lnTo>
                  <a:pt x="11962" y="13065"/>
                </a:lnTo>
                <a:lnTo>
                  <a:pt x="11780" y="13388"/>
                </a:lnTo>
                <a:lnTo>
                  <a:pt x="11338" y="13727"/>
                </a:lnTo>
                <a:lnTo>
                  <a:pt x="11112" y="13897"/>
                </a:lnTo>
                <a:lnTo>
                  <a:pt x="10935" y="14236"/>
                </a:lnTo>
                <a:lnTo>
                  <a:pt x="10754" y="14236"/>
                </a:lnTo>
                <a:lnTo>
                  <a:pt x="10400" y="13897"/>
                </a:lnTo>
                <a:lnTo>
                  <a:pt x="10085" y="13388"/>
                </a:lnTo>
                <a:lnTo>
                  <a:pt x="9908" y="13234"/>
                </a:lnTo>
                <a:lnTo>
                  <a:pt x="9727" y="12895"/>
                </a:lnTo>
                <a:lnTo>
                  <a:pt x="9550" y="12556"/>
                </a:lnTo>
                <a:lnTo>
                  <a:pt x="9373" y="12063"/>
                </a:lnTo>
                <a:lnTo>
                  <a:pt x="9147" y="11894"/>
                </a:lnTo>
                <a:lnTo>
                  <a:pt x="8970" y="11894"/>
                </a:lnTo>
                <a:lnTo>
                  <a:pt x="8793" y="12217"/>
                </a:lnTo>
                <a:lnTo>
                  <a:pt x="8612" y="12556"/>
                </a:lnTo>
                <a:lnTo>
                  <a:pt x="8523" y="13234"/>
                </a:lnTo>
                <a:lnTo>
                  <a:pt x="8523" y="14575"/>
                </a:lnTo>
                <a:lnTo>
                  <a:pt x="8390" y="15237"/>
                </a:lnTo>
                <a:lnTo>
                  <a:pt x="8302" y="15900"/>
                </a:lnTo>
                <a:lnTo>
                  <a:pt x="8302" y="16577"/>
                </a:lnTo>
                <a:lnTo>
                  <a:pt x="8390" y="17240"/>
                </a:lnTo>
                <a:lnTo>
                  <a:pt x="8479" y="17918"/>
                </a:lnTo>
                <a:lnTo>
                  <a:pt x="8479" y="19921"/>
                </a:lnTo>
                <a:lnTo>
                  <a:pt x="8435" y="20599"/>
                </a:lnTo>
                <a:lnTo>
                  <a:pt x="8258" y="20938"/>
                </a:lnTo>
                <a:lnTo>
                  <a:pt x="7988" y="20938"/>
                </a:lnTo>
                <a:lnTo>
                  <a:pt x="7766" y="21261"/>
                </a:lnTo>
                <a:lnTo>
                  <a:pt x="7585" y="21261"/>
                </a:lnTo>
                <a:lnTo>
                  <a:pt x="7408" y="21431"/>
                </a:lnTo>
                <a:lnTo>
                  <a:pt x="7231" y="21431"/>
                </a:lnTo>
                <a:lnTo>
                  <a:pt x="7050" y="21600"/>
                </a:lnTo>
                <a:lnTo>
                  <a:pt x="6873" y="21092"/>
                </a:lnTo>
                <a:lnTo>
                  <a:pt x="6696" y="20768"/>
                </a:lnTo>
                <a:lnTo>
                  <a:pt x="6337" y="20768"/>
                </a:lnTo>
                <a:lnTo>
                  <a:pt x="6116" y="20429"/>
                </a:lnTo>
                <a:lnTo>
                  <a:pt x="5934" y="20090"/>
                </a:lnTo>
                <a:lnTo>
                  <a:pt x="5757" y="19597"/>
                </a:lnTo>
                <a:lnTo>
                  <a:pt x="5580" y="19258"/>
                </a:lnTo>
                <a:lnTo>
                  <a:pt x="5399" y="19089"/>
                </a:lnTo>
                <a:lnTo>
                  <a:pt x="5045" y="19089"/>
                </a:lnTo>
                <a:lnTo>
                  <a:pt x="4863" y="18919"/>
                </a:lnTo>
                <a:lnTo>
                  <a:pt x="4686" y="18919"/>
                </a:lnTo>
                <a:lnTo>
                  <a:pt x="4509" y="18750"/>
                </a:lnTo>
                <a:lnTo>
                  <a:pt x="4328" y="18750"/>
                </a:lnTo>
                <a:lnTo>
                  <a:pt x="4151" y="18919"/>
                </a:lnTo>
                <a:lnTo>
                  <a:pt x="3974" y="19258"/>
                </a:lnTo>
                <a:lnTo>
                  <a:pt x="3793" y="19751"/>
                </a:lnTo>
                <a:lnTo>
                  <a:pt x="3615" y="20260"/>
                </a:lnTo>
                <a:lnTo>
                  <a:pt x="3438" y="20599"/>
                </a:lnTo>
                <a:lnTo>
                  <a:pt x="3257" y="21092"/>
                </a:lnTo>
                <a:lnTo>
                  <a:pt x="3080" y="21261"/>
                </a:lnTo>
                <a:lnTo>
                  <a:pt x="2903" y="20599"/>
                </a:lnTo>
                <a:lnTo>
                  <a:pt x="2854" y="19921"/>
                </a:lnTo>
                <a:lnTo>
                  <a:pt x="2766" y="19258"/>
                </a:lnTo>
                <a:lnTo>
                  <a:pt x="2766" y="18580"/>
                </a:lnTo>
                <a:lnTo>
                  <a:pt x="2722" y="17918"/>
                </a:lnTo>
                <a:lnTo>
                  <a:pt x="2633" y="17240"/>
                </a:lnTo>
                <a:lnTo>
                  <a:pt x="2456" y="16916"/>
                </a:lnTo>
                <a:lnTo>
                  <a:pt x="2230" y="16747"/>
                </a:lnTo>
                <a:lnTo>
                  <a:pt x="2053" y="16577"/>
                </a:lnTo>
                <a:lnTo>
                  <a:pt x="1876" y="16069"/>
                </a:lnTo>
                <a:lnTo>
                  <a:pt x="1739" y="15407"/>
                </a:lnTo>
                <a:lnTo>
                  <a:pt x="1695" y="14729"/>
                </a:lnTo>
                <a:lnTo>
                  <a:pt x="1651" y="13897"/>
                </a:lnTo>
                <a:lnTo>
                  <a:pt x="1562" y="13234"/>
                </a:lnTo>
                <a:lnTo>
                  <a:pt x="1385" y="12895"/>
                </a:lnTo>
                <a:lnTo>
                  <a:pt x="1204" y="12387"/>
                </a:lnTo>
                <a:lnTo>
                  <a:pt x="1027" y="12063"/>
                </a:lnTo>
                <a:lnTo>
                  <a:pt x="624" y="12063"/>
                </a:lnTo>
                <a:lnTo>
                  <a:pt x="580" y="11385"/>
                </a:lnTo>
                <a:lnTo>
                  <a:pt x="535" y="10723"/>
                </a:lnTo>
                <a:lnTo>
                  <a:pt x="535" y="7195"/>
                </a:lnTo>
                <a:lnTo>
                  <a:pt x="358" y="7025"/>
                </a:lnTo>
                <a:lnTo>
                  <a:pt x="270" y="6363"/>
                </a:lnTo>
                <a:lnTo>
                  <a:pt x="270" y="4360"/>
                </a:lnTo>
                <a:lnTo>
                  <a:pt x="221" y="3682"/>
                </a:lnTo>
                <a:lnTo>
                  <a:pt x="270" y="3020"/>
                </a:lnTo>
                <a:lnTo>
                  <a:pt x="403" y="2342"/>
                </a:lnTo>
                <a:lnTo>
                  <a:pt x="403" y="1679"/>
                </a:lnTo>
                <a:lnTo>
                  <a:pt x="270" y="1001"/>
                </a:lnTo>
                <a:lnTo>
                  <a:pt x="89" y="662"/>
                </a:lnTo>
                <a:lnTo>
                  <a:pt x="0" y="0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7" name="AutoShape 6"/>
          <p:cNvSpPr/>
          <p:nvPr/>
        </p:nvSpPr>
        <p:spPr>
          <a:xfrm>
            <a:off x="661987" y="871537"/>
            <a:ext cx="7926388" cy="5162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65" y="16041"/>
                </a:moveTo>
                <a:lnTo>
                  <a:pt x="5149" y="16180"/>
                </a:lnTo>
                <a:lnTo>
                  <a:pt x="4976" y="16326"/>
                </a:lnTo>
                <a:lnTo>
                  <a:pt x="4933" y="16618"/>
                </a:lnTo>
                <a:lnTo>
                  <a:pt x="4933" y="16904"/>
                </a:lnTo>
                <a:lnTo>
                  <a:pt x="4842" y="17196"/>
                </a:lnTo>
                <a:lnTo>
                  <a:pt x="4669" y="17336"/>
                </a:lnTo>
                <a:lnTo>
                  <a:pt x="4496" y="17409"/>
                </a:lnTo>
                <a:lnTo>
                  <a:pt x="4318" y="17555"/>
                </a:lnTo>
                <a:lnTo>
                  <a:pt x="4188" y="17841"/>
                </a:lnTo>
                <a:lnTo>
                  <a:pt x="4188" y="18133"/>
                </a:lnTo>
                <a:lnTo>
                  <a:pt x="4145" y="18492"/>
                </a:lnTo>
                <a:lnTo>
                  <a:pt x="4145" y="18784"/>
                </a:lnTo>
                <a:lnTo>
                  <a:pt x="4188" y="19069"/>
                </a:lnTo>
                <a:lnTo>
                  <a:pt x="4188" y="19362"/>
                </a:lnTo>
                <a:lnTo>
                  <a:pt x="4059" y="19647"/>
                </a:lnTo>
                <a:lnTo>
                  <a:pt x="3838" y="19793"/>
                </a:lnTo>
                <a:lnTo>
                  <a:pt x="3665" y="20013"/>
                </a:lnTo>
                <a:lnTo>
                  <a:pt x="3492" y="20225"/>
                </a:lnTo>
                <a:lnTo>
                  <a:pt x="3098" y="20225"/>
                </a:lnTo>
                <a:lnTo>
                  <a:pt x="2925" y="20298"/>
                </a:lnTo>
                <a:lnTo>
                  <a:pt x="2882" y="20590"/>
                </a:lnTo>
                <a:lnTo>
                  <a:pt x="2882" y="20949"/>
                </a:lnTo>
                <a:lnTo>
                  <a:pt x="2791" y="21241"/>
                </a:lnTo>
                <a:lnTo>
                  <a:pt x="2575" y="21527"/>
                </a:lnTo>
                <a:lnTo>
                  <a:pt x="2401" y="21600"/>
                </a:lnTo>
                <a:lnTo>
                  <a:pt x="2267" y="21308"/>
                </a:lnTo>
                <a:lnTo>
                  <a:pt x="2181" y="21022"/>
                </a:lnTo>
                <a:lnTo>
                  <a:pt x="2051" y="20730"/>
                </a:lnTo>
                <a:lnTo>
                  <a:pt x="2094" y="20444"/>
                </a:lnTo>
                <a:lnTo>
                  <a:pt x="2094" y="20152"/>
                </a:lnTo>
                <a:lnTo>
                  <a:pt x="1921" y="20013"/>
                </a:lnTo>
                <a:lnTo>
                  <a:pt x="1744" y="20013"/>
                </a:lnTo>
                <a:lnTo>
                  <a:pt x="1571" y="20086"/>
                </a:lnTo>
                <a:lnTo>
                  <a:pt x="1398" y="20225"/>
                </a:lnTo>
                <a:lnTo>
                  <a:pt x="1220" y="20371"/>
                </a:lnTo>
                <a:lnTo>
                  <a:pt x="1047" y="20444"/>
                </a:lnTo>
                <a:lnTo>
                  <a:pt x="874" y="20371"/>
                </a:lnTo>
                <a:lnTo>
                  <a:pt x="697" y="20371"/>
                </a:lnTo>
                <a:lnTo>
                  <a:pt x="524" y="20086"/>
                </a:lnTo>
                <a:lnTo>
                  <a:pt x="524" y="19793"/>
                </a:lnTo>
                <a:lnTo>
                  <a:pt x="394" y="19508"/>
                </a:lnTo>
                <a:lnTo>
                  <a:pt x="173" y="19362"/>
                </a:lnTo>
                <a:lnTo>
                  <a:pt x="0" y="18996"/>
                </a:lnTo>
                <a:lnTo>
                  <a:pt x="130" y="18711"/>
                </a:lnTo>
                <a:lnTo>
                  <a:pt x="307" y="18784"/>
                </a:lnTo>
                <a:lnTo>
                  <a:pt x="394" y="19069"/>
                </a:lnTo>
                <a:lnTo>
                  <a:pt x="610" y="19215"/>
                </a:lnTo>
                <a:lnTo>
                  <a:pt x="788" y="19215"/>
                </a:lnTo>
                <a:lnTo>
                  <a:pt x="874" y="19508"/>
                </a:lnTo>
                <a:lnTo>
                  <a:pt x="1090" y="19720"/>
                </a:lnTo>
                <a:lnTo>
                  <a:pt x="1263" y="19508"/>
                </a:lnTo>
                <a:lnTo>
                  <a:pt x="1311" y="19215"/>
                </a:lnTo>
                <a:lnTo>
                  <a:pt x="1311" y="18930"/>
                </a:lnTo>
                <a:lnTo>
                  <a:pt x="1484" y="18857"/>
                </a:lnTo>
                <a:lnTo>
                  <a:pt x="1657" y="18996"/>
                </a:lnTo>
                <a:lnTo>
                  <a:pt x="1835" y="18784"/>
                </a:lnTo>
                <a:lnTo>
                  <a:pt x="2008" y="18565"/>
                </a:lnTo>
                <a:lnTo>
                  <a:pt x="2181" y="18784"/>
                </a:lnTo>
                <a:lnTo>
                  <a:pt x="2401" y="18996"/>
                </a:lnTo>
                <a:lnTo>
                  <a:pt x="2575" y="19069"/>
                </a:lnTo>
                <a:lnTo>
                  <a:pt x="2791" y="19142"/>
                </a:lnTo>
                <a:lnTo>
                  <a:pt x="2838" y="18857"/>
                </a:lnTo>
                <a:lnTo>
                  <a:pt x="2791" y="18565"/>
                </a:lnTo>
                <a:lnTo>
                  <a:pt x="2968" y="18418"/>
                </a:lnTo>
                <a:lnTo>
                  <a:pt x="2968" y="18133"/>
                </a:lnTo>
                <a:lnTo>
                  <a:pt x="3141" y="17987"/>
                </a:lnTo>
                <a:lnTo>
                  <a:pt x="3492" y="17987"/>
                </a:lnTo>
                <a:lnTo>
                  <a:pt x="3665" y="17841"/>
                </a:lnTo>
                <a:lnTo>
                  <a:pt x="3838" y="17701"/>
                </a:lnTo>
                <a:lnTo>
                  <a:pt x="3972" y="17409"/>
                </a:lnTo>
                <a:lnTo>
                  <a:pt x="4145" y="17263"/>
                </a:lnTo>
                <a:lnTo>
                  <a:pt x="4318" y="17263"/>
                </a:lnTo>
                <a:lnTo>
                  <a:pt x="4409" y="16977"/>
                </a:lnTo>
                <a:lnTo>
                  <a:pt x="4539" y="16685"/>
                </a:lnTo>
                <a:lnTo>
                  <a:pt x="4496" y="16399"/>
                </a:lnTo>
                <a:lnTo>
                  <a:pt x="4318" y="16253"/>
                </a:lnTo>
                <a:lnTo>
                  <a:pt x="4145" y="16253"/>
                </a:lnTo>
                <a:lnTo>
                  <a:pt x="3972" y="16107"/>
                </a:lnTo>
                <a:lnTo>
                  <a:pt x="3795" y="15968"/>
                </a:lnTo>
                <a:lnTo>
                  <a:pt x="3622" y="16041"/>
                </a:lnTo>
                <a:lnTo>
                  <a:pt x="3449" y="15968"/>
                </a:lnTo>
                <a:lnTo>
                  <a:pt x="3362" y="15675"/>
                </a:lnTo>
                <a:lnTo>
                  <a:pt x="3449" y="15390"/>
                </a:lnTo>
                <a:lnTo>
                  <a:pt x="3492" y="15097"/>
                </a:lnTo>
                <a:lnTo>
                  <a:pt x="3098" y="14885"/>
                </a:lnTo>
                <a:lnTo>
                  <a:pt x="2925" y="14812"/>
                </a:lnTo>
                <a:lnTo>
                  <a:pt x="2791" y="14520"/>
                </a:lnTo>
                <a:lnTo>
                  <a:pt x="2618" y="14373"/>
                </a:lnTo>
                <a:lnTo>
                  <a:pt x="2445" y="14300"/>
                </a:lnTo>
                <a:lnTo>
                  <a:pt x="2267" y="14161"/>
                </a:lnTo>
                <a:lnTo>
                  <a:pt x="2094" y="14015"/>
                </a:lnTo>
                <a:lnTo>
                  <a:pt x="1921" y="14015"/>
                </a:lnTo>
                <a:lnTo>
                  <a:pt x="1744" y="13942"/>
                </a:lnTo>
                <a:lnTo>
                  <a:pt x="1571" y="13942"/>
                </a:lnTo>
                <a:lnTo>
                  <a:pt x="1484" y="13656"/>
                </a:lnTo>
                <a:lnTo>
                  <a:pt x="1484" y="13364"/>
                </a:lnTo>
                <a:lnTo>
                  <a:pt x="1311" y="13291"/>
                </a:lnTo>
                <a:lnTo>
                  <a:pt x="1220" y="13005"/>
                </a:lnTo>
                <a:lnTo>
                  <a:pt x="1047" y="12713"/>
                </a:lnTo>
                <a:lnTo>
                  <a:pt x="961" y="12427"/>
                </a:lnTo>
                <a:lnTo>
                  <a:pt x="1047" y="12135"/>
                </a:lnTo>
                <a:lnTo>
                  <a:pt x="1220" y="12135"/>
                </a:lnTo>
                <a:lnTo>
                  <a:pt x="1354" y="12427"/>
                </a:lnTo>
                <a:lnTo>
                  <a:pt x="1527" y="12640"/>
                </a:lnTo>
                <a:lnTo>
                  <a:pt x="1700" y="12786"/>
                </a:lnTo>
                <a:lnTo>
                  <a:pt x="1744" y="13078"/>
                </a:lnTo>
                <a:lnTo>
                  <a:pt x="1921" y="13364"/>
                </a:lnTo>
                <a:lnTo>
                  <a:pt x="2094" y="13437"/>
                </a:lnTo>
                <a:lnTo>
                  <a:pt x="2267" y="13723"/>
                </a:lnTo>
                <a:lnTo>
                  <a:pt x="2401" y="14015"/>
                </a:lnTo>
                <a:lnTo>
                  <a:pt x="2575" y="14088"/>
                </a:lnTo>
                <a:lnTo>
                  <a:pt x="2925" y="14088"/>
                </a:lnTo>
                <a:lnTo>
                  <a:pt x="3098" y="13942"/>
                </a:lnTo>
                <a:lnTo>
                  <a:pt x="3271" y="13723"/>
                </a:lnTo>
                <a:lnTo>
                  <a:pt x="3449" y="13656"/>
                </a:lnTo>
                <a:lnTo>
                  <a:pt x="3622" y="13796"/>
                </a:lnTo>
                <a:lnTo>
                  <a:pt x="3795" y="14015"/>
                </a:lnTo>
                <a:lnTo>
                  <a:pt x="4145" y="14015"/>
                </a:lnTo>
                <a:lnTo>
                  <a:pt x="4318" y="14088"/>
                </a:lnTo>
                <a:lnTo>
                  <a:pt x="4452" y="14373"/>
                </a:lnTo>
                <a:lnTo>
                  <a:pt x="4625" y="14373"/>
                </a:lnTo>
                <a:lnTo>
                  <a:pt x="4799" y="14300"/>
                </a:lnTo>
                <a:lnTo>
                  <a:pt x="4976" y="14234"/>
                </a:lnTo>
                <a:lnTo>
                  <a:pt x="5149" y="14234"/>
                </a:lnTo>
                <a:lnTo>
                  <a:pt x="5149" y="14520"/>
                </a:lnTo>
                <a:lnTo>
                  <a:pt x="5106" y="14812"/>
                </a:lnTo>
                <a:lnTo>
                  <a:pt x="5063" y="15097"/>
                </a:lnTo>
                <a:lnTo>
                  <a:pt x="5106" y="15390"/>
                </a:lnTo>
                <a:lnTo>
                  <a:pt x="5279" y="15602"/>
                </a:lnTo>
                <a:lnTo>
                  <a:pt x="5456" y="15894"/>
                </a:lnTo>
                <a:lnTo>
                  <a:pt x="5629" y="15968"/>
                </a:lnTo>
                <a:lnTo>
                  <a:pt x="5716" y="15675"/>
                </a:lnTo>
                <a:lnTo>
                  <a:pt x="5716" y="15390"/>
                </a:lnTo>
                <a:lnTo>
                  <a:pt x="5629" y="15097"/>
                </a:lnTo>
                <a:lnTo>
                  <a:pt x="5586" y="14812"/>
                </a:lnTo>
                <a:lnTo>
                  <a:pt x="5716" y="14520"/>
                </a:lnTo>
                <a:lnTo>
                  <a:pt x="5889" y="14373"/>
                </a:lnTo>
                <a:lnTo>
                  <a:pt x="6066" y="14373"/>
                </a:lnTo>
                <a:lnTo>
                  <a:pt x="6066" y="14088"/>
                </a:lnTo>
                <a:lnTo>
                  <a:pt x="6023" y="13796"/>
                </a:lnTo>
                <a:lnTo>
                  <a:pt x="6239" y="13723"/>
                </a:lnTo>
                <a:lnTo>
                  <a:pt x="6413" y="13723"/>
                </a:lnTo>
                <a:lnTo>
                  <a:pt x="6590" y="13796"/>
                </a:lnTo>
                <a:lnTo>
                  <a:pt x="6720" y="13510"/>
                </a:lnTo>
                <a:lnTo>
                  <a:pt x="6720" y="12932"/>
                </a:lnTo>
                <a:lnTo>
                  <a:pt x="6893" y="12713"/>
                </a:lnTo>
                <a:lnTo>
                  <a:pt x="7113" y="12713"/>
                </a:lnTo>
                <a:lnTo>
                  <a:pt x="7330" y="12640"/>
                </a:lnTo>
                <a:lnTo>
                  <a:pt x="7724" y="12640"/>
                </a:lnTo>
                <a:lnTo>
                  <a:pt x="7897" y="12500"/>
                </a:lnTo>
                <a:lnTo>
                  <a:pt x="8074" y="12500"/>
                </a:lnTo>
                <a:lnTo>
                  <a:pt x="8204" y="12208"/>
                </a:lnTo>
                <a:lnTo>
                  <a:pt x="8204" y="11923"/>
                </a:lnTo>
                <a:lnTo>
                  <a:pt x="8161" y="11630"/>
                </a:lnTo>
                <a:lnTo>
                  <a:pt x="8161" y="11345"/>
                </a:lnTo>
                <a:lnTo>
                  <a:pt x="8204" y="11052"/>
                </a:lnTo>
                <a:lnTo>
                  <a:pt x="8161" y="10767"/>
                </a:lnTo>
                <a:lnTo>
                  <a:pt x="8161" y="10475"/>
                </a:lnTo>
                <a:lnTo>
                  <a:pt x="8334" y="10328"/>
                </a:lnTo>
                <a:lnTo>
                  <a:pt x="8727" y="10328"/>
                </a:lnTo>
                <a:lnTo>
                  <a:pt x="8727" y="10043"/>
                </a:lnTo>
                <a:lnTo>
                  <a:pt x="8857" y="9751"/>
                </a:lnTo>
                <a:lnTo>
                  <a:pt x="9078" y="9538"/>
                </a:lnTo>
                <a:lnTo>
                  <a:pt x="9121" y="9246"/>
                </a:lnTo>
                <a:lnTo>
                  <a:pt x="9121" y="8960"/>
                </a:lnTo>
                <a:lnTo>
                  <a:pt x="9294" y="8741"/>
                </a:lnTo>
                <a:lnTo>
                  <a:pt x="9467" y="8668"/>
                </a:lnTo>
                <a:lnTo>
                  <a:pt x="9424" y="8960"/>
                </a:lnTo>
                <a:lnTo>
                  <a:pt x="9381" y="9246"/>
                </a:lnTo>
                <a:lnTo>
                  <a:pt x="9294" y="9538"/>
                </a:lnTo>
                <a:lnTo>
                  <a:pt x="9294" y="10116"/>
                </a:lnTo>
                <a:lnTo>
                  <a:pt x="9251" y="10401"/>
                </a:lnTo>
                <a:lnTo>
                  <a:pt x="9424" y="10328"/>
                </a:lnTo>
                <a:lnTo>
                  <a:pt x="9558" y="10043"/>
                </a:lnTo>
                <a:lnTo>
                  <a:pt x="9731" y="10255"/>
                </a:lnTo>
                <a:lnTo>
                  <a:pt x="9904" y="10401"/>
                </a:lnTo>
                <a:lnTo>
                  <a:pt x="9948" y="10116"/>
                </a:lnTo>
                <a:lnTo>
                  <a:pt x="10125" y="9970"/>
                </a:lnTo>
                <a:lnTo>
                  <a:pt x="10212" y="9677"/>
                </a:lnTo>
                <a:lnTo>
                  <a:pt x="10168" y="9392"/>
                </a:lnTo>
                <a:lnTo>
                  <a:pt x="10168" y="9100"/>
                </a:lnTo>
                <a:lnTo>
                  <a:pt x="9991" y="9033"/>
                </a:lnTo>
                <a:lnTo>
                  <a:pt x="9861" y="8741"/>
                </a:lnTo>
                <a:lnTo>
                  <a:pt x="9861" y="8090"/>
                </a:lnTo>
                <a:lnTo>
                  <a:pt x="9904" y="7804"/>
                </a:lnTo>
                <a:lnTo>
                  <a:pt x="9904" y="7512"/>
                </a:lnTo>
                <a:lnTo>
                  <a:pt x="9861" y="7227"/>
                </a:lnTo>
                <a:lnTo>
                  <a:pt x="9688" y="7154"/>
                </a:lnTo>
                <a:lnTo>
                  <a:pt x="9511" y="7300"/>
                </a:lnTo>
                <a:lnTo>
                  <a:pt x="9338" y="7227"/>
                </a:lnTo>
                <a:lnTo>
                  <a:pt x="9164" y="6934"/>
                </a:lnTo>
                <a:lnTo>
                  <a:pt x="9078" y="6649"/>
                </a:lnTo>
                <a:lnTo>
                  <a:pt x="9121" y="6356"/>
                </a:lnTo>
                <a:lnTo>
                  <a:pt x="9078" y="6071"/>
                </a:lnTo>
                <a:lnTo>
                  <a:pt x="8987" y="5779"/>
                </a:lnTo>
                <a:lnTo>
                  <a:pt x="8944" y="5493"/>
                </a:lnTo>
                <a:lnTo>
                  <a:pt x="8987" y="5201"/>
                </a:lnTo>
                <a:lnTo>
                  <a:pt x="8987" y="4337"/>
                </a:lnTo>
                <a:lnTo>
                  <a:pt x="9121" y="4045"/>
                </a:lnTo>
                <a:lnTo>
                  <a:pt x="9208" y="3759"/>
                </a:lnTo>
                <a:lnTo>
                  <a:pt x="9208" y="3467"/>
                </a:lnTo>
                <a:lnTo>
                  <a:pt x="9121" y="3182"/>
                </a:lnTo>
                <a:lnTo>
                  <a:pt x="8944" y="3035"/>
                </a:lnTo>
                <a:lnTo>
                  <a:pt x="8771" y="2816"/>
                </a:lnTo>
                <a:lnTo>
                  <a:pt x="8598" y="2670"/>
                </a:lnTo>
                <a:lnTo>
                  <a:pt x="8247" y="2670"/>
                </a:lnTo>
                <a:lnTo>
                  <a:pt x="8117" y="2385"/>
                </a:lnTo>
                <a:lnTo>
                  <a:pt x="8247" y="2092"/>
                </a:lnTo>
                <a:lnTo>
                  <a:pt x="8204" y="1807"/>
                </a:lnTo>
                <a:lnTo>
                  <a:pt x="8247" y="1514"/>
                </a:lnTo>
                <a:lnTo>
                  <a:pt x="8334" y="1229"/>
                </a:lnTo>
                <a:lnTo>
                  <a:pt x="8117" y="1156"/>
                </a:lnTo>
                <a:lnTo>
                  <a:pt x="7940" y="1156"/>
                </a:lnTo>
                <a:lnTo>
                  <a:pt x="7724" y="1083"/>
                </a:lnTo>
                <a:lnTo>
                  <a:pt x="7594" y="797"/>
                </a:lnTo>
                <a:lnTo>
                  <a:pt x="7416" y="505"/>
                </a:lnTo>
                <a:lnTo>
                  <a:pt x="7070" y="359"/>
                </a:lnTo>
                <a:lnTo>
                  <a:pt x="7113" y="73"/>
                </a:lnTo>
                <a:lnTo>
                  <a:pt x="7287" y="0"/>
                </a:lnTo>
                <a:lnTo>
                  <a:pt x="7507" y="0"/>
                </a:lnTo>
                <a:lnTo>
                  <a:pt x="7594" y="292"/>
                </a:lnTo>
                <a:lnTo>
                  <a:pt x="7810" y="432"/>
                </a:lnTo>
                <a:lnTo>
                  <a:pt x="7987" y="432"/>
                </a:lnTo>
                <a:lnTo>
                  <a:pt x="8161" y="505"/>
                </a:lnTo>
                <a:lnTo>
                  <a:pt x="8377" y="578"/>
                </a:lnTo>
                <a:lnTo>
                  <a:pt x="8511" y="870"/>
                </a:lnTo>
                <a:lnTo>
                  <a:pt x="8511" y="1156"/>
                </a:lnTo>
                <a:lnTo>
                  <a:pt x="8684" y="1229"/>
                </a:lnTo>
                <a:lnTo>
                  <a:pt x="8814" y="1514"/>
                </a:lnTo>
                <a:lnTo>
                  <a:pt x="8987" y="1514"/>
                </a:lnTo>
                <a:lnTo>
                  <a:pt x="9208" y="1375"/>
                </a:lnTo>
                <a:lnTo>
                  <a:pt x="9424" y="1302"/>
                </a:lnTo>
                <a:lnTo>
                  <a:pt x="9601" y="1448"/>
                </a:lnTo>
                <a:lnTo>
                  <a:pt x="9601" y="1734"/>
                </a:lnTo>
                <a:lnTo>
                  <a:pt x="9511" y="2026"/>
                </a:lnTo>
                <a:lnTo>
                  <a:pt x="9511" y="2311"/>
                </a:lnTo>
                <a:lnTo>
                  <a:pt x="9645" y="2604"/>
                </a:lnTo>
                <a:lnTo>
                  <a:pt x="9818" y="2604"/>
                </a:lnTo>
                <a:lnTo>
                  <a:pt x="9991" y="2670"/>
                </a:lnTo>
                <a:lnTo>
                  <a:pt x="10168" y="2962"/>
                </a:lnTo>
                <a:lnTo>
                  <a:pt x="9948" y="3248"/>
                </a:lnTo>
                <a:lnTo>
                  <a:pt x="9775" y="3321"/>
                </a:lnTo>
                <a:lnTo>
                  <a:pt x="9688" y="3613"/>
                </a:lnTo>
                <a:lnTo>
                  <a:pt x="9688" y="3899"/>
                </a:lnTo>
                <a:lnTo>
                  <a:pt x="9601" y="4191"/>
                </a:lnTo>
                <a:lnTo>
                  <a:pt x="9467" y="4477"/>
                </a:lnTo>
                <a:lnTo>
                  <a:pt x="9121" y="4769"/>
                </a:lnTo>
                <a:lnTo>
                  <a:pt x="9078" y="5055"/>
                </a:lnTo>
                <a:lnTo>
                  <a:pt x="9078" y="5347"/>
                </a:lnTo>
                <a:lnTo>
                  <a:pt x="9121" y="5632"/>
                </a:lnTo>
                <a:lnTo>
                  <a:pt x="9294" y="5706"/>
                </a:lnTo>
                <a:lnTo>
                  <a:pt x="9467" y="5706"/>
                </a:lnTo>
                <a:lnTo>
                  <a:pt x="9645" y="5632"/>
                </a:lnTo>
                <a:lnTo>
                  <a:pt x="9991" y="6071"/>
                </a:lnTo>
                <a:lnTo>
                  <a:pt x="10168" y="5925"/>
                </a:lnTo>
                <a:lnTo>
                  <a:pt x="10212" y="5632"/>
                </a:lnTo>
                <a:lnTo>
                  <a:pt x="10212" y="4769"/>
                </a:lnTo>
                <a:lnTo>
                  <a:pt x="10385" y="4696"/>
                </a:lnTo>
                <a:lnTo>
                  <a:pt x="10562" y="4769"/>
                </a:lnTo>
                <a:lnTo>
                  <a:pt x="10735" y="4915"/>
                </a:lnTo>
                <a:lnTo>
                  <a:pt x="10908" y="4982"/>
                </a:lnTo>
                <a:lnTo>
                  <a:pt x="11086" y="4696"/>
                </a:lnTo>
                <a:lnTo>
                  <a:pt x="11129" y="4404"/>
                </a:lnTo>
                <a:lnTo>
                  <a:pt x="11129" y="4118"/>
                </a:lnTo>
                <a:lnTo>
                  <a:pt x="10951" y="3899"/>
                </a:lnTo>
                <a:lnTo>
                  <a:pt x="10778" y="3899"/>
                </a:lnTo>
                <a:lnTo>
                  <a:pt x="10605" y="3759"/>
                </a:lnTo>
                <a:lnTo>
                  <a:pt x="10514" y="3467"/>
                </a:lnTo>
                <a:lnTo>
                  <a:pt x="10514" y="2816"/>
                </a:lnTo>
                <a:lnTo>
                  <a:pt x="10428" y="2458"/>
                </a:lnTo>
                <a:lnTo>
                  <a:pt x="10385" y="2165"/>
                </a:lnTo>
                <a:lnTo>
                  <a:pt x="10562" y="2026"/>
                </a:lnTo>
                <a:lnTo>
                  <a:pt x="11086" y="2026"/>
                </a:lnTo>
                <a:lnTo>
                  <a:pt x="11259" y="2092"/>
                </a:lnTo>
                <a:lnTo>
                  <a:pt x="11432" y="1807"/>
                </a:lnTo>
                <a:lnTo>
                  <a:pt x="11562" y="1514"/>
                </a:lnTo>
                <a:lnTo>
                  <a:pt x="11739" y="1375"/>
                </a:lnTo>
                <a:lnTo>
                  <a:pt x="11912" y="1302"/>
                </a:lnTo>
                <a:lnTo>
                  <a:pt x="12089" y="1083"/>
                </a:lnTo>
                <a:lnTo>
                  <a:pt x="12262" y="937"/>
                </a:lnTo>
                <a:lnTo>
                  <a:pt x="12436" y="1083"/>
                </a:lnTo>
                <a:lnTo>
                  <a:pt x="12613" y="1302"/>
                </a:lnTo>
                <a:lnTo>
                  <a:pt x="12959" y="1156"/>
                </a:lnTo>
                <a:lnTo>
                  <a:pt x="13137" y="1083"/>
                </a:lnTo>
                <a:lnTo>
                  <a:pt x="13310" y="1302"/>
                </a:lnTo>
                <a:lnTo>
                  <a:pt x="13483" y="1448"/>
                </a:lnTo>
                <a:lnTo>
                  <a:pt x="13703" y="1375"/>
                </a:lnTo>
                <a:lnTo>
                  <a:pt x="13876" y="1302"/>
                </a:lnTo>
                <a:lnTo>
                  <a:pt x="14050" y="1448"/>
                </a:lnTo>
                <a:lnTo>
                  <a:pt x="14136" y="1734"/>
                </a:lnTo>
                <a:lnTo>
                  <a:pt x="14136" y="2026"/>
                </a:lnTo>
                <a:lnTo>
                  <a:pt x="14093" y="2311"/>
                </a:lnTo>
                <a:lnTo>
                  <a:pt x="13963" y="2604"/>
                </a:lnTo>
                <a:lnTo>
                  <a:pt x="13876" y="2889"/>
                </a:lnTo>
                <a:lnTo>
                  <a:pt x="13833" y="3182"/>
                </a:lnTo>
                <a:lnTo>
                  <a:pt x="13660" y="3394"/>
                </a:lnTo>
                <a:lnTo>
                  <a:pt x="13876" y="3613"/>
                </a:lnTo>
                <a:lnTo>
                  <a:pt x="14050" y="3686"/>
                </a:lnTo>
                <a:lnTo>
                  <a:pt x="14227" y="3759"/>
                </a:lnTo>
                <a:lnTo>
                  <a:pt x="14357" y="4045"/>
                </a:lnTo>
                <a:lnTo>
                  <a:pt x="14487" y="4337"/>
                </a:lnTo>
                <a:lnTo>
                  <a:pt x="14313" y="4477"/>
                </a:lnTo>
                <a:lnTo>
                  <a:pt x="13963" y="4477"/>
                </a:lnTo>
                <a:lnTo>
                  <a:pt x="13790" y="4696"/>
                </a:lnTo>
                <a:lnTo>
                  <a:pt x="13747" y="4982"/>
                </a:lnTo>
                <a:lnTo>
                  <a:pt x="13569" y="5201"/>
                </a:lnTo>
                <a:lnTo>
                  <a:pt x="12042" y="5201"/>
                </a:lnTo>
                <a:lnTo>
                  <a:pt x="11869" y="5347"/>
                </a:lnTo>
                <a:lnTo>
                  <a:pt x="11825" y="5632"/>
                </a:lnTo>
                <a:lnTo>
                  <a:pt x="12042" y="5852"/>
                </a:lnTo>
                <a:lnTo>
                  <a:pt x="12219" y="5852"/>
                </a:lnTo>
                <a:lnTo>
                  <a:pt x="12392" y="5779"/>
                </a:lnTo>
                <a:lnTo>
                  <a:pt x="12479" y="6071"/>
                </a:lnTo>
                <a:lnTo>
                  <a:pt x="12522" y="6356"/>
                </a:lnTo>
                <a:lnTo>
                  <a:pt x="12522" y="6715"/>
                </a:lnTo>
                <a:lnTo>
                  <a:pt x="12565" y="7007"/>
                </a:lnTo>
                <a:lnTo>
                  <a:pt x="12873" y="7007"/>
                </a:lnTo>
                <a:lnTo>
                  <a:pt x="13046" y="6934"/>
                </a:lnTo>
                <a:lnTo>
                  <a:pt x="13223" y="6861"/>
                </a:lnTo>
                <a:lnTo>
                  <a:pt x="13396" y="7007"/>
                </a:lnTo>
                <a:lnTo>
                  <a:pt x="13569" y="7007"/>
                </a:lnTo>
                <a:lnTo>
                  <a:pt x="13703" y="6715"/>
                </a:lnTo>
                <a:lnTo>
                  <a:pt x="13876" y="6576"/>
                </a:lnTo>
                <a:lnTo>
                  <a:pt x="14050" y="6430"/>
                </a:lnTo>
                <a:lnTo>
                  <a:pt x="14227" y="6283"/>
                </a:lnTo>
                <a:lnTo>
                  <a:pt x="14443" y="6356"/>
                </a:lnTo>
                <a:lnTo>
                  <a:pt x="14616" y="6649"/>
                </a:lnTo>
                <a:lnTo>
                  <a:pt x="14794" y="6861"/>
                </a:lnTo>
                <a:lnTo>
                  <a:pt x="15140" y="6861"/>
                </a:lnTo>
                <a:lnTo>
                  <a:pt x="15317" y="6715"/>
                </a:lnTo>
                <a:lnTo>
                  <a:pt x="15490" y="6649"/>
                </a:lnTo>
                <a:lnTo>
                  <a:pt x="15663" y="6649"/>
                </a:lnTo>
                <a:lnTo>
                  <a:pt x="15841" y="6715"/>
                </a:lnTo>
                <a:lnTo>
                  <a:pt x="15927" y="7080"/>
                </a:lnTo>
                <a:lnTo>
                  <a:pt x="15971" y="7366"/>
                </a:lnTo>
                <a:lnTo>
                  <a:pt x="15971" y="7658"/>
                </a:lnTo>
                <a:lnTo>
                  <a:pt x="15927" y="7944"/>
                </a:lnTo>
                <a:lnTo>
                  <a:pt x="16057" y="8236"/>
                </a:lnTo>
                <a:lnTo>
                  <a:pt x="16187" y="8522"/>
                </a:lnTo>
                <a:lnTo>
                  <a:pt x="16187" y="9173"/>
                </a:lnTo>
                <a:lnTo>
                  <a:pt x="16235" y="9465"/>
                </a:lnTo>
                <a:lnTo>
                  <a:pt x="16235" y="9751"/>
                </a:lnTo>
                <a:lnTo>
                  <a:pt x="16014" y="9897"/>
                </a:lnTo>
                <a:lnTo>
                  <a:pt x="15754" y="9970"/>
                </a:lnTo>
                <a:lnTo>
                  <a:pt x="15620" y="10255"/>
                </a:lnTo>
                <a:lnTo>
                  <a:pt x="15620" y="10548"/>
                </a:lnTo>
                <a:lnTo>
                  <a:pt x="15663" y="10833"/>
                </a:lnTo>
                <a:lnTo>
                  <a:pt x="15841" y="11052"/>
                </a:lnTo>
                <a:lnTo>
                  <a:pt x="16014" y="11199"/>
                </a:lnTo>
                <a:lnTo>
                  <a:pt x="16187" y="11125"/>
                </a:lnTo>
                <a:lnTo>
                  <a:pt x="16364" y="10979"/>
                </a:lnTo>
                <a:lnTo>
                  <a:pt x="16537" y="11052"/>
                </a:lnTo>
                <a:lnTo>
                  <a:pt x="16624" y="11345"/>
                </a:lnTo>
                <a:lnTo>
                  <a:pt x="16667" y="11630"/>
                </a:lnTo>
                <a:lnTo>
                  <a:pt x="16537" y="11923"/>
                </a:lnTo>
                <a:lnTo>
                  <a:pt x="16537" y="12208"/>
                </a:lnTo>
                <a:lnTo>
                  <a:pt x="16581" y="12567"/>
                </a:lnTo>
                <a:lnTo>
                  <a:pt x="16758" y="12640"/>
                </a:lnTo>
                <a:lnTo>
                  <a:pt x="16845" y="12932"/>
                </a:lnTo>
                <a:lnTo>
                  <a:pt x="17061" y="13078"/>
                </a:lnTo>
                <a:lnTo>
                  <a:pt x="17282" y="13078"/>
                </a:lnTo>
                <a:lnTo>
                  <a:pt x="17498" y="13005"/>
                </a:lnTo>
                <a:lnTo>
                  <a:pt x="17849" y="13005"/>
                </a:lnTo>
                <a:lnTo>
                  <a:pt x="17892" y="12713"/>
                </a:lnTo>
                <a:lnTo>
                  <a:pt x="17892" y="12427"/>
                </a:lnTo>
                <a:lnTo>
                  <a:pt x="18065" y="12135"/>
                </a:lnTo>
                <a:lnTo>
                  <a:pt x="18065" y="11849"/>
                </a:lnTo>
                <a:lnTo>
                  <a:pt x="18238" y="11630"/>
                </a:lnTo>
                <a:lnTo>
                  <a:pt x="18415" y="11411"/>
                </a:lnTo>
                <a:lnTo>
                  <a:pt x="18415" y="10833"/>
                </a:lnTo>
                <a:lnTo>
                  <a:pt x="18502" y="10548"/>
                </a:lnTo>
                <a:lnTo>
                  <a:pt x="18675" y="10401"/>
                </a:lnTo>
                <a:lnTo>
                  <a:pt x="18809" y="10767"/>
                </a:lnTo>
                <a:lnTo>
                  <a:pt x="18982" y="10979"/>
                </a:lnTo>
                <a:lnTo>
                  <a:pt x="19155" y="10906"/>
                </a:lnTo>
                <a:lnTo>
                  <a:pt x="19333" y="10833"/>
                </a:lnTo>
                <a:lnTo>
                  <a:pt x="19506" y="10906"/>
                </a:lnTo>
                <a:lnTo>
                  <a:pt x="19679" y="11052"/>
                </a:lnTo>
                <a:lnTo>
                  <a:pt x="19856" y="10833"/>
                </a:lnTo>
                <a:lnTo>
                  <a:pt x="19856" y="10548"/>
                </a:lnTo>
                <a:lnTo>
                  <a:pt x="19900" y="10255"/>
                </a:lnTo>
                <a:lnTo>
                  <a:pt x="20073" y="10116"/>
                </a:lnTo>
                <a:lnTo>
                  <a:pt x="20246" y="10116"/>
                </a:lnTo>
                <a:lnTo>
                  <a:pt x="20337" y="9824"/>
                </a:lnTo>
                <a:lnTo>
                  <a:pt x="20337" y="9538"/>
                </a:lnTo>
                <a:lnTo>
                  <a:pt x="20423" y="9246"/>
                </a:lnTo>
                <a:lnTo>
                  <a:pt x="20596" y="9033"/>
                </a:lnTo>
                <a:lnTo>
                  <a:pt x="20769" y="8960"/>
                </a:lnTo>
                <a:lnTo>
                  <a:pt x="20947" y="8960"/>
                </a:lnTo>
                <a:lnTo>
                  <a:pt x="21120" y="8741"/>
                </a:lnTo>
                <a:lnTo>
                  <a:pt x="21293" y="8668"/>
                </a:lnTo>
                <a:lnTo>
                  <a:pt x="21470" y="8668"/>
                </a:lnTo>
                <a:lnTo>
                  <a:pt x="21600" y="9033"/>
                </a:lnTo>
                <a:lnTo>
                  <a:pt x="21600" y="10189"/>
                </a:lnTo>
                <a:lnTo>
                  <a:pt x="21470" y="10475"/>
                </a:lnTo>
                <a:lnTo>
                  <a:pt x="21293" y="10401"/>
                </a:lnTo>
                <a:lnTo>
                  <a:pt x="21120" y="10255"/>
                </a:lnTo>
                <a:lnTo>
                  <a:pt x="20947" y="10328"/>
                </a:lnTo>
                <a:lnTo>
                  <a:pt x="20812" y="10621"/>
                </a:lnTo>
                <a:lnTo>
                  <a:pt x="20639" y="10833"/>
                </a:lnTo>
                <a:lnTo>
                  <a:pt x="20553" y="11125"/>
                </a:lnTo>
                <a:lnTo>
                  <a:pt x="20553" y="11411"/>
                </a:lnTo>
                <a:lnTo>
                  <a:pt x="20466" y="11703"/>
                </a:lnTo>
                <a:lnTo>
                  <a:pt x="20337" y="11989"/>
                </a:lnTo>
                <a:lnTo>
                  <a:pt x="20159" y="12281"/>
                </a:lnTo>
                <a:lnTo>
                  <a:pt x="20073" y="12567"/>
                </a:lnTo>
                <a:lnTo>
                  <a:pt x="20073" y="12859"/>
                </a:lnTo>
                <a:lnTo>
                  <a:pt x="19900" y="12859"/>
                </a:lnTo>
                <a:lnTo>
                  <a:pt x="19813" y="13218"/>
                </a:lnTo>
                <a:lnTo>
                  <a:pt x="19813" y="13796"/>
                </a:lnTo>
                <a:lnTo>
                  <a:pt x="19722" y="14088"/>
                </a:lnTo>
                <a:lnTo>
                  <a:pt x="19549" y="14161"/>
                </a:lnTo>
                <a:lnTo>
                  <a:pt x="19376" y="14161"/>
                </a:lnTo>
                <a:lnTo>
                  <a:pt x="19199" y="14234"/>
                </a:lnTo>
                <a:lnTo>
                  <a:pt x="19112" y="14520"/>
                </a:lnTo>
                <a:lnTo>
                  <a:pt x="18939" y="14739"/>
                </a:lnTo>
                <a:lnTo>
                  <a:pt x="18939" y="15390"/>
                </a:lnTo>
                <a:lnTo>
                  <a:pt x="18809" y="15675"/>
                </a:lnTo>
                <a:lnTo>
                  <a:pt x="18632" y="16041"/>
                </a:lnTo>
                <a:lnTo>
                  <a:pt x="18632" y="16399"/>
                </a:lnTo>
                <a:lnTo>
                  <a:pt x="18459" y="16545"/>
                </a:lnTo>
                <a:lnTo>
                  <a:pt x="17935" y="16545"/>
                </a:lnTo>
                <a:lnTo>
                  <a:pt x="17762" y="16618"/>
                </a:lnTo>
                <a:lnTo>
                  <a:pt x="17585" y="16685"/>
                </a:lnTo>
                <a:lnTo>
                  <a:pt x="17412" y="16545"/>
                </a:lnTo>
                <a:lnTo>
                  <a:pt x="17238" y="16326"/>
                </a:lnTo>
                <a:lnTo>
                  <a:pt x="16888" y="16326"/>
                </a:lnTo>
                <a:lnTo>
                  <a:pt x="16667" y="16472"/>
                </a:lnTo>
                <a:lnTo>
                  <a:pt x="16321" y="16326"/>
                </a:lnTo>
                <a:lnTo>
                  <a:pt x="16187" y="16904"/>
                </a:lnTo>
                <a:lnTo>
                  <a:pt x="16014" y="17123"/>
                </a:lnTo>
                <a:lnTo>
                  <a:pt x="15841" y="17123"/>
                </a:lnTo>
                <a:lnTo>
                  <a:pt x="15798" y="16831"/>
                </a:lnTo>
                <a:lnTo>
                  <a:pt x="15841" y="16545"/>
                </a:lnTo>
                <a:lnTo>
                  <a:pt x="15841" y="15968"/>
                </a:lnTo>
                <a:lnTo>
                  <a:pt x="15447" y="15675"/>
                </a:lnTo>
                <a:lnTo>
                  <a:pt x="15404" y="15390"/>
                </a:lnTo>
                <a:lnTo>
                  <a:pt x="15447" y="15097"/>
                </a:lnTo>
                <a:lnTo>
                  <a:pt x="15534" y="14812"/>
                </a:lnTo>
                <a:lnTo>
                  <a:pt x="15577" y="14446"/>
                </a:lnTo>
                <a:lnTo>
                  <a:pt x="15577" y="14088"/>
                </a:lnTo>
                <a:lnTo>
                  <a:pt x="15534" y="13796"/>
                </a:lnTo>
                <a:lnTo>
                  <a:pt x="15490" y="13437"/>
                </a:lnTo>
                <a:lnTo>
                  <a:pt x="15490" y="13145"/>
                </a:lnTo>
                <a:lnTo>
                  <a:pt x="15361" y="12859"/>
                </a:lnTo>
                <a:lnTo>
                  <a:pt x="15274" y="12567"/>
                </a:lnTo>
                <a:lnTo>
                  <a:pt x="15361" y="12281"/>
                </a:lnTo>
                <a:lnTo>
                  <a:pt x="15447" y="11989"/>
                </a:lnTo>
                <a:lnTo>
                  <a:pt x="15490" y="11703"/>
                </a:lnTo>
                <a:lnTo>
                  <a:pt x="15447" y="11125"/>
                </a:lnTo>
                <a:lnTo>
                  <a:pt x="15447" y="10833"/>
                </a:lnTo>
                <a:lnTo>
                  <a:pt x="15404" y="10475"/>
                </a:lnTo>
                <a:lnTo>
                  <a:pt x="15231" y="10255"/>
                </a:lnTo>
                <a:lnTo>
                  <a:pt x="15010" y="10401"/>
                </a:lnTo>
                <a:lnTo>
                  <a:pt x="14837" y="10548"/>
                </a:lnTo>
                <a:lnTo>
                  <a:pt x="14664" y="10548"/>
                </a:lnTo>
                <a:lnTo>
                  <a:pt x="14487" y="10401"/>
                </a:lnTo>
                <a:lnTo>
                  <a:pt x="14313" y="10255"/>
                </a:lnTo>
                <a:lnTo>
                  <a:pt x="14136" y="10475"/>
                </a:lnTo>
                <a:lnTo>
                  <a:pt x="14006" y="10767"/>
                </a:lnTo>
                <a:lnTo>
                  <a:pt x="13833" y="10833"/>
                </a:lnTo>
                <a:lnTo>
                  <a:pt x="13612" y="10694"/>
                </a:lnTo>
                <a:lnTo>
                  <a:pt x="13439" y="10621"/>
                </a:lnTo>
                <a:lnTo>
                  <a:pt x="13266" y="10906"/>
                </a:lnTo>
                <a:lnTo>
                  <a:pt x="13180" y="11199"/>
                </a:lnTo>
                <a:lnTo>
                  <a:pt x="13089" y="11484"/>
                </a:lnTo>
                <a:lnTo>
                  <a:pt x="13002" y="11776"/>
                </a:lnTo>
                <a:lnTo>
                  <a:pt x="12959" y="12062"/>
                </a:lnTo>
                <a:lnTo>
                  <a:pt x="12565" y="12062"/>
                </a:lnTo>
                <a:lnTo>
                  <a:pt x="12522" y="11776"/>
                </a:lnTo>
                <a:lnTo>
                  <a:pt x="12565" y="11484"/>
                </a:lnTo>
                <a:lnTo>
                  <a:pt x="12565" y="11199"/>
                </a:lnTo>
                <a:lnTo>
                  <a:pt x="12219" y="11052"/>
                </a:lnTo>
                <a:lnTo>
                  <a:pt x="12176" y="10694"/>
                </a:lnTo>
                <a:lnTo>
                  <a:pt x="12219" y="10401"/>
                </a:lnTo>
                <a:lnTo>
                  <a:pt x="12219" y="9751"/>
                </a:lnTo>
                <a:lnTo>
                  <a:pt x="12262" y="9465"/>
                </a:lnTo>
                <a:lnTo>
                  <a:pt x="12262" y="9173"/>
                </a:lnTo>
                <a:lnTo>
                  <a:pt x="12089" y="9033"/>
                </a:lnTo>
                <a:lnTo>
                  <a:pt x="11912" y="8887"/>
                </a:lnTo>
                <a:lnTo>
                  <a:pt x="11518" y="8887"/>
                </a:lnTo>
                <a:lnTo>
                  <a:pt x="11345" y="8668"/>
                </a:lnTo>
                <a:lnTo>
                  <a:pt x="11172" y="8595"/>
                </a:lnTo>
                <a:lnTo>
                  <a:pt x="10908" y="8595"/>
                </a:lnTo>
                <a:lnTo>
                  <a:pt x="10778" y="8887"/>
                </a:lnTo>
                <a:lnTo>
                  <a:pt x="10605" y="9173"/>
                </a:lnTo>
                <a:lnTo>
                  <a:pt x="10605" y="9751"/>
                </a:lnTo>
                <a:lnTo>
                  <a:pt x="10428" y="10043"/>
                </a:lnTo>
                <a:lnTo>
                  <a:pt x="10385" y="10328"/>
                </a:lnTo>
                <a:lnTo>
                  <a:pt x="10212" y="10401"/>
                </a:lnTo>
                <a:lnTo>
                  <a:pt x="10038" y="10328"/>
                </a:lnTo>
                <a:lnTo>
                  <a:pt x="9861" y="10475"/>
                </a:lnTo>
                <a:lnTo>
                  <a:pt x="9688" y="10621"/>
                </a:lnTo>
                <a:lnTo>
                  <a:pt x="9645" y="10979"/>
                </a:lnTo>
                <a:lnTo>
                  <a:pt x="9688" y="11272"/>
                </a:lnTo>
                <a:lnTo>
                  <a:pt x="9688" y="11557"/>
                </a:lnTo>
                <a:lnTo>
                  <a:pt x="9601" y="11849"/>
                </a:lnTo>
                <a:lnTo>
                  <a:pt x="9467" y="12135"/>
                </a:lnTo>
                <a:lnTo>
                  <a:pt x="9424" y="12427"/>
                </a:lnTo>
                <a:lnTo>
                  <a:pt x="9381" y="12713"/>
                </a:lnTo>
                <a:lnTo>
                  <a:pt x="9381" y="13005"/>
                </a:lnTo>
                <a:lnTo>
                  <a:pt x="9338" y="13291"/>
                </a:lnTo>
                <a:lnTo>
                  <a:pt x="9208" y="13583"/>
                </a:lnTo>
                <a:lnTo>
                  <a:pt x="9035" y="13869"/>
                </a:lnTo>
                <a:lnTo>
                  <a:pt x="8857" y="13869"/>
                </a:lnTo>
                <a:lnTo>
                  <a:pt x="8684" y="13796"/>
                </a:lnTo>
                <a:lnTo>
                  <a:pt x="8511" y="13942"/>
                </a:lnTo>
                <a:lnTo>
                  <a:pt x="8334" y="14234"/>
                </a:lnTo>
                <a:lnTo>
                  <a:pt x="8204" y="14593"/>
                </a:lnTo>
                <a:lnTo>
                  <a:pt x="8204" y="15463"/>
                </a:lnTo>
                <a:lnTo>
                  <a:pt x="8161" y="15748"/>
                </a:lnTo>
                <a:lnTo>
                  <a:pt x="8290" y="16041"/>
                </a:lnTo>
                <a:lnTo>
                  <a:pt x="8463" y="16253"/>
                </a:lnTo>
                <a:lnTo>
                  <a:pt x="8511" y="16545"/>
                </a:lnTo>
                <a:lnTo>
                  <a:pt x="8420" y="16831"/>
                </a:lnTo>
                <a:lnTo>
                  <a:pt x="8334" y="17196"/>
                </a:lnTo>
                <a:lnTo>
                  <a:pt x="8117" y="17336"/>
                </a:lnTo>
                <a:lnTo>
                  <a:pt x="7940" y="17336"/>
                </a:lnTo>
                <a:lnTo>
                  <a:pt x="7767" y="17555"/>
                </a:lnTo>
                <a:lnTo>
                  <a:pt x="7416" y="17555"/>
                </a:lnTo>
                <a:lnTo>
                  <a:pt x="7243" y="17409"/>
                </a:lnTo>
                <a:lnTo>
                  <a:pt x="7070" y="17409"/>
                </a:lnTo>
                <a:lnTo>
                  <a:pt x="6893" y="17555"/>
                </a:lnTo>
                <a:lnTo>
                  <a:pt x="6720" y="17196"/>
                </a:lnTo>
                <a:lnTo>
                  <a:pt x="6676" y="16904"/>
                </a:lnTo>
                <a:lnTo>
                  <a:pt x="6460" y="16904"/>
                </a:lnTo>
                <a:lnTo>
                  <a:pt x="6369" y="16618"/>
                </a:lnTo>
                <a:lnTo>
                  <a:pt x="6023" y="16180"/>
                </a:lnTo>
                <a:lnTo>
                  <a:pt x="5846" y="16180"/>
                </a:lnTo>
                <a:lnTo>
                  <a:pt x="5673" y="16107"/>
                </a:lnTo>
                <a:lnTo>
                  <a:pt x="5500" y="16041"/>
                </a:lnTo>
                <a:lnTo>
                  <a:pt x="5279" y="16326"/>
                </a:lnTo>
                <a:lnTo>
                  <a:pt x="5365" y="16041"/>
                </a:lnTo>
              </a:path>
            </a:pathLst>
          </a:custGeom>
          <a:solidFill>
            <a:srgbClr val="585858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8" name="AutoShape 7"/>
          <p:cNvSpPr/>
          <p:nvPr/>
        </p:nvSpPr>
        <p:spPr>
          <a:xfrm>
            <a:off x="839787" y="817562"/>
            <a:ext cx="1065214" cy="958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4" y="0"/>
                </a:moveTo>
                <a:lnTo>
                  <a:pt x="4957" y="1574"/>
                </a:lnTo>
                <a:lnTo>
                  <a:pt x="5408" y="2611"/>
                </a:lnTo>
                <a:lnTo>
                  <a:pt x="5408" y="4685"/>
                </a:lnTo>
                <a:lnTo>
                  <a:pt x="5601" y="5722"/>
                </a:lnTo>
                <a:lnTo>
                  <a:pt x="5827" y="6759"/>
                </a:lnTo>
                <a:lnTo>
                  <a:pt x="6470" y="8082"/>
                </a:lnTo>
                <a:lnTo>
                  <a:pt x="6470" y="9370"/>
                </a:lnTo>
                <a:lnTo>
                  <a:pt x="6921" y="11444"/>
                </a:lnTo>
                <a:lnTo>
                  <a:pt x="7114" y="12481"/>
                </a:lnTo>
                <a:lnTo>
                  <a:pt x="7114" y="13804"/>
                </a:lnTo>
                <a:lnTo>
                  <a:pt x="7339" y="14841"/>
                </a:lnTo>
                <a:lnTo>
                  <a:pt x="7339" y="15878"/>
                </a:lnTo>
                <a:lnTo>
                  <a:pt x="7114" y="16915"/>
                </a:lnTo>
                <a:lnTo>
                  <a:pt x="7339" y="17952"/>
                </a:lnTo>
                <a:lnTo>
                  <a:pt x="6470" y="18739"/>
                </a:lnTo>
                <a:lnTo>
                  <a:pt x="5601" y="17702"/>
                </a:lnTo>
                <a:lnTo>
                  <a:pt x="5183" y="16665"/>
                </a:lnTo>
                <a:lnTo>
                  <a:pt x="4314" y="15628"/>
                </a:lnTo>
                <a:lnTo>
                  <a:pt x="2607" y="15628"/>
                </a:lnTo>
                <a:lnTo>
                  <a:pt x="1738" y="15091"/>
                </a:lnTo>
                <a:lnTo>
                  <a:pt x="869" y="14591"/>
                </a:lnTo>
                <a:lnTo>
                  <a:pt x="0" y="14591"/>
                </a:lnTo>
                <a:lnTo>
                  <a:pt x="869" y="15091"/>
                </a:lnTo>
                <a:lnTo>
                  <a:pt x="1738" y="16128"/>
                </a:lnTo>
                <a:lnTo>
                  <a:pt x="2607" y="16128"/>
                </a:lnTo>
                <a:lnTo>
                  <a:pt x="3444" y="16379"/>
                </a:lnTo>
                <a:lnTo>
                  <a:pt x="4314" y="16379"/>
                </a:lnTo>
                <a:lnTo>
                  <a:pt x="4764" y="17452"/>
                </a:lnTo>
                <a:lnTo>
                  <a:pt x="5408" y="18489"/>
                </a:lnTo>
                <a:lnTo>
                  <a:pt x="5827" y="19526"/>
                </a:lnTo>
                <a:lnTo>
                  <a:pt x="6696" y="19526"/>
                </a:lnTo>
                <a:lnTo>
                  <a:pt x="7565" y="18989"/>
                </a:lnTo>
                <a:lnTo>
                  <a:pt x="8434" y="18739"/>
                </a:lnTo>
                <a:lnTo>
                  <a:pt x="9303" y="19526"/>
                </a:lnTo>
                <a:lnTo>
                  <a:pt x="10140" y="20026"/>
                </a:lnTo>
                <a:lnTo>
                  <a:pt x="11009" y="20813"/>
                </a:lnTo>
                <a:lnTo>
                  <a:pt x="11878" y="21350"/>
                </a:lnTo>
                <a:lnTo>
                  <a:pt x="13810" y="21350"/>
                </a:lnTo>
                <a:lnTo>
                  <a:pt x="15548" y="21600"/>
                </a:lnTo>
                <a:lnTo>
                  <a:pt x="16417" y="21600"/>
                </a:lnTo>
                <a:lnTo>
                  <a:pt x="17512" y="21064"/>
                </a:lnTo>
                <a:lnTo>
                  <a:pt x="18349" y="21064"/>
                </a:lnTo>
                <a:lnTo>
                  <a:pt x="19443" y="20813"/>
                </a:lnTo>
                <a:lnTo>
                  <a:pt x="20506" y="20563"/>
                </a:lnTo>
                <a:lnTo>
                  <a:pt x="21600" y="20313"/>
                </a:lnTo>
                <a:lnTo>
                  <a:pt x="19443" y="20313"/>
                </a:lnTo>
                <a:lnTo>
                  <a:pt x="18156" y="20563"/>
                </a:lnTo>
                <a:lnTo>
                  <a:pt x="12973" y="20563"/>
                </a:lnTo>
                <a:lnTo>
                  <a:pt x="12104" y="20313"/>
                </a:lnTo>
                <a:lnTo>
                  <a:pt x="10365" y="18739"/>
                </a:lnTo>
                <a:lnTo>
                  <a:pt x="9496" y="18739"/>
                </a:lnTo>
                <a:lnTo>
                  <a:pt x="8627" y="18203"/>
                </a:lnTo>
                <a:lnTo>
                  <a:pt x="7983" y="17166"/>
                </a:lnTo>
                <a:lnTo>
                  <a:pt x="8209" y="16128"/>
                </a:lnTo>
                <a:lnTo>
                  <a:pt x="8209" y="13017"/>
                </a:lnTo>
                <a:lnTo>
                  <a:pt x="7983" y="11694"/>
                </a:lnTo>
                <a:lnTo>
                  <a:pt x="7983" y="10657"/>
                </a:lnTo>
                <a:lnTo>
                  <a:pt x="7790" y="9620"/>
                </a:lnTo>
                <a:lnTo>
                  <a:pt x="7339" y="8583"/>
                </a:lnTo>
                <a:lnTo>
                  <a:pt x="7339" y="7546"/>
                </a:lnTo>
                <a:lnTo>
                  <a:pt x="7114" y="6258"/>
                </a:lnTo>
                <a:lnTo>
                  <a:pt x="6470" y="5221"/>
                </a:lnTo>
                <a:lnTo>
                  <a:pt x="5183" y="4935"/>
                </a:lnTo>
                <a:lnTo>
                  <a:pt x="4539" y="3898"/>
                </a:lnTo>
                <a:lnTo>
                  <a:pt x="5183" y="2861"/>
                </a:lnTo>
                <a:lnTo>
                  <a:pt x="5183" y="1824"/>
                </a:lnTo>
                <a:lnTo>
                  <a:pt x="4539" y="787"/>
                </a:lnTo>
                <a:lnTo>
                  <a:pt x="4314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9" name="AutoShape 8"/>
          <p:cNvSpPr/>
          <p:nvPr/>
        </p:nvSpPr>
        <p:spPr>
          <a:xfrm>
            <a:off x="796925" y="600075"/>
            <a:ext cx="1801814" cy="403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6" y="0"/>
                </a:moveTo>
                <a:lnTo>
                  <a:pt x="21219" y="247"/>
                </a:lnTo>
                <a:lnTo>
                  <a:pt x="21467" y="493"/>
                </a:lnTo>
                <a:lnTo>
                  <a:pt x="21353" y="740"/>
                </a:lnTo>
                <a:lnTo>
                  <a:pt x="21086" y="987"/>
                </a:lnTo>
                <a:lnTo>
                  <a:pt x="20839" y="1234"/>
                </a:lnTo>
                <a:lnTo>
                  <a:pt x="20706" y="1540"/>
                </a:lnTo>
                <a:lnTo>
                  <a:pt x="20839" y="1787"/>
                </a:lnTo>
                <a:lnTo>
                  <a:pt x="20572" y="2033"/>
                </a:lnTo>
                <a:lnTo>
                  <a:pt x="20059" y="2220"/>
                </a:lnTo>
                <a:lnTo>
                  <a:pt x="20059" y="2714"/>
                </a:lnTo>
                <a:lnTo>
                  <a:pt x="19297" y="2714"/>
                </a:lnTo>
                <a:lnTo>
                  <a:pt x="19430" y="2961"/>
                </a:lnTo>
                <a:lnTo>
                  <a:pt x="19430" y="3207"/>
                </a:lnTo>
                <a:lnTo>
                  <a:pt x="19678" y="3454"/>
                </a:lnTo>
                <a:lnTo>
                  <a:pt x="19944" y="3701"/>
                </a:lnTo>
                <a:lnTo>
                  <a:pt x="20325" y="3947"/>
                </a:lnTo>
                <a:lnTo>
                  <a:pt x="20458" y="4194"/>
                </a:lnTo>
                <a:lnTo>
                  <a:pt x="20458" y="4688"/>
                </a:lnTo>
                <a:lnTo>
                  <a:pt x="20059" y="4934"/>
                </a:lnTo>
                <a:lnTo>
                  <a:pt x="20059" y="5428"/>
                </a:lnTo>
                <a:lnTo>
                  <a:pt x="19944" y="5674"/>
                </a:lnTo>
                <a:lnTo>
                  <a:pt x="19944" y="5921"/>
                </a:lnTo>
                <a:lnTo>
                  <a:pt x="19811" y="6168"/>
                </a:lnTo>
                <a:lnTo>
                  <a:pt x="19564" y="6414"/>
                </a:lnTo>
                <a:lnTo>
                  <a:pt x="19430" y="6661"/>
                </a:lnTo>
                <a:lnTo>
                  <a:pt x="18669" y="6848"/>
                </a:lnTo>
                <a:lnTo>
                  <a:pt x="18155" y="7095"/>
                </a:lnTo>
                <a:lnTo>
                  <a:pt x="17889" y="7588"/>
                </a:lnTo>
                <a:lnTo>
                  <a:pt x="17642" y="7835"/>
                </a:lnTo>
                <a:lnTo>
                  <a:pt x="17375" y="8329"/>
                </a:lnTo>
                <a:lnTo>
                  <a:pt x="17261" y="8575"/>
                </a:lnTo>
                <a:lnTo>
                  <a:pt x="16747" y="8822"/>
                </a:lnTo>
                <a:lnTo>
                  <a:pt x="16614" y="9069"/>
                </a:lnTo>
                <a:lnTo>
                  <a:pt x="16367" y="9384"/>
                </a:lnTo>
                <a:lnTo>
                  <a:pt x="16233" y="9630"/>
                </a:lnTo>
                <a:lnTo>
                  <a:pt x="15967" y="9877"/>
                </a:lnTo>
                <a:lnTo>
                  <a:pt x="15472" y="10370"/>
                </a:lnTo>
                <a:lnTo>
                  <a:pt x="15072" y="10617"/>
                </a:lnTo>
                <a:lnTo>
                  <a:pt x="14692" y="10864"/>
                </a:lnTo>
                <a:lnTo>
                  <a:pt x="14178" y="11051"/>
                </a:lnTo>
                <a:lnTo>
                  <a:pt x="13683" y="11170"/>
                </a:lnTo>
                <a:lnTo>
                  <a:pt x="13169" y="11230"/>
                </a:lnTo>
                <a:lnTo>
                  <a:pt x="12656" y="11298"/>
                </a:lnTo>
                <a:lnTo>
                  <a:pt x="12142" y="11298"/>
                </a:lnTo>
                <a:lnTo>
                  <a:pt x="11628" y="11230"/>
                </a:lnTo>
                <a:lnTo>
                  <a:pt x="8564" y="11230"/>
                </a:lnTo>
                <a:lnTo>
                  <a:pt x="8050" y="11476"/>
                </a:lnTo>
                <a:lnTo>
                  <a:pt x="7536" y="11604"/>
                </a:lnTo>
                <a:lnTo>
                  <a:pt x="6014" y="10617"/>
                </a:lnTo>
                <a:lnTo>
                  <a:pt x="5500" y="10489"/>
                </a:lnTo>
                <a:lnTo>
                  <a:pt x="4986" y="10370"/>
                </a:lnTo>
                <a:lnTo>
                  <a:pt x="4472" y="10124"/>
                </a:lnTo>
                <a:lnTo>
                  <a:pt x="3958" y="9996"/>
                </a:lnTo>
                <a:lnTo>
                  <a:pt x="3445" y="9937"/>
                </a:lnTo>
                <a:lnTo>
                  <a:pt x="2931" y="9937"/>
                </a:lnTo>
                <a:lnTo>
                  <a:pt x="2436" y="9996"/>
                </a:lnTo>
                <a:lnTo>
                  <a:pt x="1408" y="9996"/>
                </a:lnTo>
                <a:lnTo>
                  <a:pt x="761" y="9937"/>
                </a:lnTo>
                <a:lnTo>
                  <a:pt x="247" y="9877"/>
                </a:lnTo>
                <a:lnTo>
                  <a:pt x="761" y="10056"/>
                </a:lnTo>
                <a:lnTo>
                  <a:pt x="1408" y="10183"/>
                </a:lnTo>
                <a:lnTo>
                  <a:pt x="1922" y="10183"/>
                </a:lnTo>
                <a:lnTo>
                  <a:pt x="2036" y="10430"/>
                </a:lnTo>
                <a:lnTo>
                  <a:pt x="2683" y="10549"/>
                </a:lnTo>
                <a:lnTo>
                  <a:pt x="3711" y="10804"/>
                </a:lnTo>
                <a:lnTo>
                  <a:pt x="4225" y="11051"/>
                </a:lnTo>
                <a:lnTo>
                  <a:pt x="4472" y="11298"/>
                </a:lnTo>
                <a:lnTo>
                  <a:pt x="5119" y="11476"/>
                </a:lnTo>
                <a:lnTo>
                  <a:pt x="5633" y="11476"/>
                </a:lnTo>
                <a:lnTo>
                  <a:pt x="6128" y="11604"/>
                </a:lnTo>
                <a:lnTo>
                  <a:pt x="6642" y="11791"/>
                </a:lnTo>
                <a:lnTo>
                  <a:pt x="7022" y="12038"/>
                </a:lnTo>
                <a:lnTo>
                  <a:pt x="7156" y="12285"/>
                </a:lnTo>
                <a:lnTo>
                  <a:pt x="7022" y="12531"/>
                </a:lnTo>
                <a:lnTo>
                  <a:pt x="6775" y="13025"/>
                </a:lnTo>
                <a:lnTo>
                  <a:pt x="6775" y="14131"/>
                </a:lnTo>
                <a:lnTo>
                  <a:pt x="6642" y="14377"/>
                </a:lnTo>
                <a:lnTo>
                  <a:pt x="6128" y="14624"/>
                </a:lnTo>
                <a:lnTo>
                  <a:pt x="5881" y="14871"/>
                </a:lnTo>
                <a:lnTo>
                  <a:pt x="5881" y="15186"/>
                </a:lnTo>
                <a:lnTo>
                  <a:pt x="5633" y="15492"/>
                </a:lnTo>
                <a:lnTo>
                  <a:pt x="5233" y="15798"/>
                </a:lnTo>
                <a:lnTo>
                  <a:pt x="4986" y="16045"/>
                </a:lnTo>
                <a:lnTo>
                  <a:pt x="4853" y="16291"/>
                </a:lnTo>
                <a:lnTo>
                  <a:pt x="4472" y="16598"/>
                </a:lnTo>
                <a:lnTo>
                  <a:pt x="4092" y="16912"/>
                </a:lnTo>
                <a:lnTo>
                  <a:pt x="3711" y="17219"/>
                </a:lnTo>
                <a:lnTo>
                  <a:pt x="3330" y="17465"/>
                </a:lnTo>
                <a:lnTo>
                  <a:pt x="3064" y="17959"/>
                </a:lnTo>
                <a:lnTo>
                  <a:pt x="2931" y="18265"/>
                </a:lnTo>
                <a:lnTo>
                  <a:pt x="2817" y="18580"/>
                </a:lnTo>
                <a:lnTo>
                  <a:pt x="2550" y="18827"/>
                </a:lnTo>
                <a:lnTo>
                  <a:pt x="2303" y="19073"/>
                </a:lnTo>
                <a:lnTo>
                  <a:pt x="2036" y="19320"/>
                </a:lnTo>
                <a:lnTo>
                  <a:pt x="1275" y="19813"/>
                </a:lnTo>
                <a:lnTo>
                  <a:pt x="1142" y="20060"/>
                </a:lnTo>
                <a:lnTo>
                  <a:pt x="894" y="20307"/>
                </a:lnTo>
                <a:lnTo>
                  <a:pt x="761" y="20554"/>
                </a:lnTo>
                <a:lnTo>
                  <a:pt x="514" y="20860"/>
                </a:lnTo>
                <a:lnTo>
                  <a:pt x="247" y="21353"/>
                </a:lnTo>
                <a:lnTo>
                  <a:pt x="0" y="21600"/>
                </a:lnTo>
                <a:lnTo>
                  <a:pt x="381" y="21353"/>
                </a:lnTo>
                <a:lnTo>
                  <a:pt x="647" y="21107"/>
                </a:lnTo>
                <a:lnTo>
                  <a:pt x="1028" y="20800"/>
                </a:lnTo>
                <a:lnTo>
                  <a:pt x="1275" y="20554"/>
                </a:lnTo>
                <a:lnTo>
                  <a:pt x="1541" y="20307"/>
                </a:lnTo>
                <a:lnTo>
                  <a:pt x="2036" y="19813"/>
                </a:lnTo>
                <a:lnTo>
                  <a:pt x="2436" y="19567"/>
                </a:lnTo>
                <a:lnTo>
                  <a:pt x="3197" y="19073"/>
                </a:lnTo>
                <a:lnTo>
                  <a:pt x="3330" y="18827"/>
                </a:lnTo>
                <a:lnTo>
                  <a:pt x="3578" y="18512"/>
                </a:lnTo>
                <a:lnTo>
                  <a:pt x="3825" y="18265"/>
                </a:lnTo>
                <a:lnTo>
                  <a:pt x="4092" y="18018"/>
                </a:lnTo>
                <a:lnTo>
                  <a:pt x="4225" y="17525"/>
                </a:lnTo>
                <a:lnTo>
                  <a:pt x="4472" y="17278"/>
                </a:lnTo>
                <a:lnTo>
                  <a:pt x="4605" y="17032"/>
                </a:lnTo>
                <a:lnTo>
                  <a:pt x="5119" y="16785"/>
                </a:lnTo>
                <a:lnTo>
                  <a:pt x="5633" y="16598"/>
                </a:lnTo>
                <a:lnTo>
                  <a:pt x="5881" y="16351"/>
                </a:lnTo>
                <a:lnTo>
                  <a:pt x="6014" y="16045"/>
                </a:lnTo>
                <a:lnTo>
                  <a:pt x="6261" y="15798"/>
                </a:lnTo>
                <a:lnTo>
                  <a:pt x="6775" y="15551"/>
                </a:lnTo>
                <a:lnTo>
                  <a:pt x="7289" y="15245"/>
                </a:lnTo>
                <a:lnTo>
                  <a:pt x="7669" y="14998"/>
                </a:lnTo>
                <a:lnTo>
                  <a:pt x="7917" y="14752"/>
                </a:lnTo>
                <a:lnTo>
                  <a:pt x="8050" y="14505"/>
                </a:lnTo>
                <a:lnTo>
                  <a:pt x="8183" y="14190"/>
                </a:lnTo>
                <a:lnTo>
                  <a:pt x="8183" y="13697"/>
                </a:lnTo>
                <a:lnTo>
                  <a:pt x="8050" y="13450"/>
                </a:lnTo>
                <a:lnTo>
                  <a:pt x="8050" y="12710"/>
                </a:lnTo>
                <a:lnTo>
                  <a:pt x="8431" y="12463"/>
                </a:lnTo>
                <a:lnTo>
                  <a:pt x="8944" y="12404"/>
                </a:lnTo>
                <a:lnTo>
                  <a:pt x="9458" y="12285"/>
                </a:lnTo>
                <a:lnTo>
                  <a:pt x="9972" y="12216"/>
                </a:lnTo>
                <a:lnTo>
                  <a:pt x="11114" y="12157"/>
                </a:lnTo>
                <a:lnTo>
                  <a:pt x="11761" y="12038"/>
                </a:lnTo>
                <a:lnTo>
                  <a:pt x="12389" y="11970"/>
                </a:lnTo>
                <a:lnTo>
                  <a:pt x="12903" y="11851"/>
                </a:lnTo>
                <a:lnTo>
                  <a:pt x="13683" y="11851"/>
                </a:lnTo>
                <a:lnTo>
                  <a:pt x="14578" y="11723"/>
                </a:lnTo>
                <a:lnTo>
                  <a:pt x="15072" y="11604"/>
                </a:lnTo>
                <a:lnTo>
                  <a:pt x="15586" y="11476"/>
                </a:lnTo>
                <a:lnTo>
                  <a:pt x="16100" y="11230"/>
                </a:lnTo>
                <a:lnTo>
                  <a:pt x="16233" y="10923"/>
                </a:lnTo>
                <a:lnTo>
                  <a:pt x="16481" y="10677"/>
                </a:lnTo>
                <a:lnTo>
                  <a:pt x="16481" y="10302"/>
                </a:lnTo>
                <a:lnTo>
                  <a:pt x="16747" y="9877"/>
                </a:lnTo>
                <a:lnTo>
                  <a:pt x="16995" y="9384"/>
                </a:lnTo>
                <a:lnTo>
                  <a:pt x="17261" y="9137"/>
                </a:lnTo>
                <a:lnTo>
                  <a:pt x="18022" y="9009"/>
                </a:lnTo>
                <a:lnTo>
                  <a:pt x="18536" y="8822"/>
                </a:lnTo>
                <a:lnTo>
                  <a:pt x="19050" y="8575"/>
                </a:lnTo>
                <a:lnTo>
                  <a:pt x="19297" y="8329"/>
                </a:lnTo>
                <a:lnTo>
                  <a:pt x="19430" y="8082"/>
                </a:lnTo>
                <a:lnTo>
                  <a:pt x="19678" y="7776"/>
                </a:lnTo>
                <a:lnTo>
                  <a:pt x="19944" y="7282"/>
                </a:lnTo>
                <a:lnTo>
                  <a:pt x="20059" y="6976"/>
                </a:lnTo>
                <a:lnTo>
                  <a:pt x="20192" y="6729"/>
                </a:lnTo>
                <a:lnTo>
                  <a:pt x="20458" y="6483"/>
                </a:lnTo>
                <a:lnTo>
                  <a:pt x="20706" y="6236"/>
                </a:lnTo>
                <a:lnTo>
                  <a:pt x="20839" y="5989"/>
                </a:lnTo>
                <a:lnTo>
                  <a:pt x="21086" y="5742"/>
                </a:lnTo>
                <a:lnTo>
                  <a:pt x="21086" y="5496"/>
                </a:lnTo>
                <a:lnTo>
                  <a:pt x="21219" y="5249"/>
                </a:lnTo>
                <a:lnTo>
                  <a:pt x="21219" y="4688"/>
                </a:lnTo>
                <a:lnTo>
                  <a:pt x="21086" y="4441"/>
                </a:lnTo>
                <a:lnTo>
                  <a:pt x="21086" y="4194"/>
                </a:lnTo>
                <a:lnTo>
                  <a:pt x="20953" y="3947"/>
                </a:lnTo>
                <a:lnTo>
                  <a:pt x="20706" y="3701"/>
                </a:lnTo>
                <a:lnTo>
                  <a:pt x="20572" y="3454"/>
                </a:lnTo>
                <a:lnTo>
                  <a:pt x="20572" y="2467"/>
                </a:lnTo>
                <a:lnTo>
                  <a:pt x="20839" y="1974"/>
                </a:lnTo>
                <a:lnTo>
                  <a:pt x="21086" y="1727"/>
                </a:lnTo>
                <a:lnTo>
                  <a:pt x="21467" y="1421"/>
                </a:lnTo>
                <a:lnTo>
                  <a:pt x="21600" y="1174"/>
                </a:lnTo>
                <a:lnTo>
                  <a:pt x="21600" y="927"/>
                </a:lnTo>
                <a:lnTo>
                  <a:pt x="21467" y="681"/>
                </a:lnTo>
                <a:lnTo>
                  <a:pt x="21353" y="434"/>
                </a:lnTo>
              </a:path>
            </a:pathLst>
          </a:custGeom>
          <a:solidFill>
            <a:srgbClr val="6D6D6D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0" name="AutoShape 9"/>
          <p:cNvSpPr/>
          <p:nvPr/>
        </p:nvSpPr>
        <p:spPr>
          <a:xfrm>
            <a:off x="858837" y="565149"/>
            <a:ext cx="7621588" cy="5494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9" y="0"/>
                </a:moveTo>
                <a:lnTo>
                  <a:pt x="589" y="275"/>
                </a:lnTo>
                <a:lnTo>
                  <a:pt x="774" y="474"/>
                </a:lnTo>
                <a:lnTo>
                  <a:pt x="954" y="680"/>
                </a:lnTo>
                <a:lnTo>
                  <a:pt x="1134" y="880"/>
                </a:lnTo>
                <a:lnTo>
                  <a:pt x="1224" y="1155"/>
                </a:lnTo>
                <a:lnTo>
                  <a:pt x="1408" y="1361"/>
                </a:lnTo>
                <a:lnTo>
                  <a:pt x="1588" y="1629"/>
                </a:lnTo>
                <a:lnTo>
                  <a:pt x="1768" y="1903"/>
                </a:lnTo>
                <a:lnTo>
                  <a:pt x="1953" y="2172"/>
                </a:lnTo>
                <a:lnTo>
                  <a:pt x="2133" y="2309"/>
                </a:lnTo>
                <a:lnTo>
                  <a:pt x="2313" y="2584"/>
                </a:lnTo>
                <a:lnTo>
                  <a:pt x="2497" y="2715"/>
                </a:lnTo>
                <a:lnTo>
                  <a:pt x="2677" y="2783"/>
                </a:lnTo>
                <a:lnTo>
                  <a:pt x="2861" y="2989"/>
                </a:lnTo>
                <a:lnTo>
                  <a:pt x="3041" y="3127"/>
                </a:lnTo>
                <a:lnTo>
                  <a:pt x="3176" y="3395"/>
                </a:lnTo>
                <a:lnTo>
                  <a:pt x="3356" y="3532"/>
                </a:lnTo>
                <a:lnTo>
                  <a:pt x="3541" y="3670"/>
                </a:lnTo>
                <a:lnTo>
                  <a:pt x="3631" y="4144"/>
                </a:lnTo>
                <a:lnTo>
                  <a:pt x="3766" y="4412"/>
                </a:lnTo>
                <a:lnTo>
                  <a:pt x="3950" y="4550"/>
                </a:lnTo>
                <a:lnTo>
                  <a:pt x="4130" y="4756"/>
                </a:lnTo>
                <a:lnTo>
                  <a:pt x="4265" y="5024"/>
                </a:lnTo>
                <a:lnTo>
                  <a:pt x="4450" y="5024"/>
                </a:lnTo>
                <a:lnTo>
                  <a:pt x="4585" y="5299"/>
                </a:lnTo>
                <a:lnTo>
                  <a:pt x="4765" y="5436"/>
                </a:lnTo>
                <a:lnTo>
                  <a:pt x="4944" y="5567"/>
                </a:lnTo>
                <a:lnTo>
                  <a:pt x="5129" y="5773"/>
                </a:lnTo>
                <a:lnTo>
                  <a:pt x="5309" y="5773"/>
                </a:lnTo>
                <a:lnTo>
                  <a:pt x="5489" y="5910"/>
                </a:lnTo>
                <a:lnTo>
                  <a:pt x="5718" y="6048"/>
                </a:lnTo>
                <a:lnTo>
                  <a:pt x="5898" y="6316"/>
                </a:lnTo>
                <a:lnTo>
                  <a:pt x="6083" y="6385"/>
                </a:lnTo>
                <a:lnTo>
                  <a:pt x="6263" y="6659"/>
                </a:lnTo>
                <a:lnTo>
                  <a:pt x="6353" y="6996"/>
                </a:lnTo>
                <a:lnTo>
                  <a:pt x="6582" y="7271"/>
                </a:lnTo>
                <a:lnTo>
                  <a:pt x="6807" y="7470"/>
                </a:lnTo>
                <a:lnTo>
                  <a:pt x="7032" y="7745"/>
                </a:lnTo>
                <a:lnTo>
                  <a:pt x="7216" y="7814"/>
                </a:lnTo>
                <a:lnTo>
                  <a:pt x="7441" y="8013"/>
                </a:lnTo>
                <a:lnTo>
                  <a:pt x="7626" y="8288"/>
                </a:lnTo>
                <a:lnTo>
                  <a:pt x="8031" y="8425"/>
                </a:lnTo>
                <a:lnTo>
                  <a:pt x="8215" y="8625"/>
                </a:lnTo>
                <a:lnTo>
                  <a:pt x="8305" y="8968"/>
                </a:lnTo>
                <a:lnTo>
                  <a:pt x="8350" y="9443"/>
                </a:lnTo>
                <a:lnTo>
                  <a:pt x="8575" y="9711"/>
                </a:lnTo>
                <a:lnTo>
                  <a:pt x="8805" y="9780"/>
                </a:lnTo>
                <a:lnTo>
                  <a:pt x="9030" y="9848"/>
                </a:lnTo>
                <a:lnTo>
                  <a:pt x="9214" y="10054"/>
                </a:lnTo>
                <a:lnTo>
                  <a:pt x="9394" y="10254"/>
                </a:lnTo>
                <a:lnTo>
                  <a:pt x="9574" y="10391"/>
                </a:lnTo>
                <a:lnTo>
                  <a:pt x="9848" y="10391"/>
                </a:lnTo>
                <a:lnTo>
                  <a:pt x="10208" y="10529"/>
                </a:lnTo>
                <a:lnTo>
                  <a:pt x="10303" y="11071"/>
                </a:lnTo>
                <a:lnTo>
                  <a:pt x="10393" y="11346"/>
                </a:lnTo>
                <a:lnTo>
                  <a:pt x="10618" y="11614"/>
                </a:lnTo>
                <a:lnTo>
                  <a:pt x="10802" y="11752"/>
                </a:lnTo>
                <a:lnTo>
                  <a:pt x="10847" y="12020"/>
                </a:lnTo>
                <a:lnTo>
                  <a:pt x="10892" y="12295"/>
                </a:lnTo>
                <a:lnTo>
                  <a:pt x="10982" y="12563"/>
                </a:lnTo>
                <a:lnTo>
                  <a:pt x="11117" y="12906"/>
                </a:lnTo>
                <a:lnTo>
                  <a:pt x="11252" y="13243"/>
                </a:lnTo>
                <a:lnTo>
                  <a:pt x="11297" y="13518"/>
                </a:lnTo>
                <a:lnTo>
                  <a:pt x="11347" y="13786"/>
                </a:lnTo>
                <a:lnTo>
                  <a:pt x="11437" y="14061"/>
                </a:lnTo>
                <a:lnTo>
                  <a:pt x="11662" y="14329"/>
                </a:lnTo>
                <a:lnTo>
                  <a:pt x="11846" y="14467"/>
                </a:lnTo>
                <a:lnTo>
                  <a:pt x="11981" y="14741"/>
                </a:lnTo>
                <a:lnTo>
                  <a:pt x="11617" y="14741"/>
                </a:lnTo>
                <a:lnTo>
                  <a:pt x="11392" y="14673"/>
                </a:lnTo>
                <a:lnTo>
                  <a:pt x="11207" y="14604"/>
                </a:lnTo>
                <a:lnTo>
                  <a:pt x="10847" y="14604"/>
                </a:lnTo>
                <a:lnTo>
                  <a:pt x="10663" y="14398"/>
                </a:lnTo>
                <a:lnTo>
                  <a:pt x="10438" y="14329"/>
                </a:lnTo>
                <a:lnTo>
                  <a:pt x="10258" y="14329"/>
                </a:lnTo>
                <a:lnTo>
                  <a:pt x="10073" y="14467"/>
                </a:lnTo>
                <a:lnTo>
                  <a:pt x="9893" y="14535"/>
                </a:lnTo>
                <a:lnTo>
                  <a:pt x="8985" y="14535"/>
                </a:lnTo>
                <a:lnTo>
                  <a:pt x="8760" y="14604"/>
                </a:lnTo>
                <a:lnTo>
                  <a:pt x="8530" y="14604"/>
                </a:lnTo>
                <a:lnTo>
                  <a:pt x="8350" y="14467"/>
                </a:lnTo>
                <a:lnTo>
                  <a:pt x="8121" y="14398"/>
                </a:lnTo>
                <a:lnTo>
                  <a:pt x="7806" y="14467"/>
                </a:lnTo>
                <a:lnTo>
                  <a:pt x="7626" y="14604"/>
                </a:lnTo>
                <a:lnTo>
                  <a:pt x="7441" y="14741"/>
                </a:lnTo>
                <a:lnTo>
                  <a:pt x="7261" y="14810"/>
                </a:lnTo>
                <a:lnTo>
                  <a:pt x="5853" y="14810"/>
                </a:lnTo>
                <a:lnTo>
                  <a:pt x="5673" y="14878"/>
                </a:lnTo>
                <a:lnTo>
                  <a:pt x="5489" y="15010"/>
                </a:lnTo>
                <a:lnTo>
                  <a:pt x="4585" y="15010"/>
                </a:lnTo>
                <a:lnTo>
                  <a:pt x="4400" y="14941"/>
                </a:lnTo>
                <a:lnTo>
                  <a:pt x="4220" y="14741"/>
                </a:lnTo>
                <a:lnTo>
                  <a:pt x="4085" y="14467"/>
                </a:lnTo>
                <a:lnTo>
                  <a:pt x="3901" y="14267"/>
                </a:lnTo>
                <a:lnTo>
                  <a:pt x="3721" y="14198"/>
                </a:lnTo>
                <a:lnTo>
                  <a:pt x="3541" y="14061"/>
                </a:lnTo>
                <a:lnTo>
                  <a:pt x="3266" y="13992"/>
                </a:lnTo>
                <a:lnTo>
                  <a:pt x="3086" y="13855"/>
                </a:lnTo>
                <a:lnTo>
                  <a:pt x="2906" y="13855"/>
                </a:lnTo>
                <a:lnTo>
                  <a:pt x="2722" y="13718"/>
                </a:lnTo>
                <a:lnTo>
                  <a:pt x="2497" y="13381"/>
                </a:lnTo>
                <a:lnTo>
                  <a:pt x="2313" y="13243"/>
                </a:lnTo>
                <a:lnTo>
                  <a:pt x="2088" y="13243"/>
                </a:lnTo>
                <a:lnTo>
                  <a:pt x="1908" y="13112"/>
                </a:lnTo>
                <a:lnTo>
                  <a:pt x="1678" y="12838"/>
                </a:lnTo>
                <a:lnTo>
                  <a:pt x="1363" y="12563"/>
                </a:lnTo>
                <a:lnTo>
                  <a:pt x="1179" y="12363"/>
                </a:lnTo>
                <a:lnTo>
                  <a:pt x="999" y="12295"/>
                </a:lnTo>
                <a:lnTo>
                  <a:pt x="819" y="12089"/>
                </a:lnTo>
                <a:lnTo>
                  <a:pt x="679" y="11820"/>
                </a:lnTo>
                <a:lnTo>
                  <a:pt x="499" y="11477"/>
                </a:lnTo>
                <a:lnTo>
                  <a:pt x="274" y="11140"/>
                </a:lnTo>
                <a:lnTo>
                  <a:pt x="90" y="10934"/>
                </a:lnTo>
                <a:lnTo>
                  <a:pt x="180" y="11209"/>
                </a:lnTo>
                <a:lnTo>
                  <a:pt x="364" y="11408"/>
                </a:lnTo>
                <a:lnTo>
                  <a:pt x="634" y="11958"/>
                </a:lnTo>
                <a:lnTo>
                  <a:pt x="819" y="12226"/>
                </a:lnTo>
                <a:lnTo>
                  <a:pt x="999" y="12363"/>
                </a:lnTo>
                <a:lnTo>
                  <a:pt x="1224" y="12563"/>
                </a:lnTo>
                <a:lnTo>
                  <a:pt x="1408" y="12700"/>
                </a:lnTo>
                <a:lnTo>
                  <a:pt x="1588" y="12906"/>
                </a:lnTo>
                <a:lnTo>
                  <a:pt x="1768" y="13044"/>
                </a:lnTo>
                <a:lnTo>
                  <a:pt x="1953" y="13175"/>
                </a:lnTo>
                <a:lnTo>
                  <a:pt x="2133" y="13243"/>
                </a:lnTo>
                <a:lnTo>
                  <a:pt x="2313" y="13449"/>
                </a:lnTo>
                <a:lnTo>
                  <a:pt x="2497" y="13655"/>
                </a:lnTo>
                <a:lnTo>
                  <a:pt x="2722" y="13924"/>
                </a:lnTo>
                <a:lnTo>
                  <a:pt x="3086" y="13924"/>
                </a:lnTo>
                <a:lnTo>
                  <a:pt x="3266" y="14198"/>
                </a:lnTo>
                <a:lnTo>
                  <a:pt x="3496" y="14267"/>
                </a:lnTo>
                <a:lnTo>
                  <a:pt x="3676" y="14329"/>
                </a:lnTo>
                <a:lnTo>
                  <a:pt x="4040" y="14535"/>
                </a:lnTo>
                <a:lnTo>
                  <a:pt x="4220" y="14810"/>
                </a:lnTo>
                <a:lnTo>
                  <a:pt x="4450" y="15147"/>
                </a:lnTo>
                <a:lnTo>
                  <a:pt x="4175" y="15215"/>
                </a:lnTo>
                <a:lnTo>
                  <a:pt x="3950" y="15010"/>
                </a:lnTo>
                <a:lnTo>
                  <a:pt x="3766" y="14941"/>
                </a:lnTo>
                <a:lnTo>
                  <a:pt x="3586" y="15010"/>
                </a:lnTo>
                <a:lnTo>
                  <a:pt x="3406" y="15147"/>
                </a:lnTo>
                <a:lnTo>
                  <a:pt x="3176" y="15147"/>
                </a:lnTo>
                <a:lnTo>
                  <a:pt x="2812" y="15078"/>
                </a:lnTo>
                <a:lnTo>
                  <a:pt x="2632" y="14941"/>
                </a:lnTo>
                <a:lnTo>
                  <a:pt x="2452" y="15010"/>
                </a:lnTo>
                <a:lnTo>
                  <a:pt x="2268" y="15147"/>
                </a:lnTo>
                <a:lnTo>
                  <a:pt x="2088" y="15215"/>
                </a:lnTo>
                <a:lnTo>
                  <a:pt x="1768" y="15421"/>
                </a:lnTo>
                <a:lnTo>
                  <a:pt x="1633" y="15896"/>
                </a:lnTo>
                <a:lnTo>
                  <a:pt x="1453" y="16033"/>
                </a:lnTo>
                <a:lnTo>
                  <a:pt x="1269" y="16095"/>
                </a:lnTo>
                <a:lnTo>
                  <a:pt x="1089" y="16033"/>
                </a:lnTo>
                <a:lnTo>
                  <a:pt x="544" y="16033"/>
                </a:lnTo>
                <a:lnTo>
                  <a:pt x="724" y="16164"/>
                </a:lnTo>
                <a:lnTo>
                  <a:pt x="909" y="16301"/>
                </a:lnTo>
                <a:lnTo>
                  <a:pt x="1269" y="16301"/>
                </a:lnTo>
                <a:lnTo>
                  <a:pt x="1453" y="16164"/>
                </a:lnTo>
                <a:lnTo>
                  <a:pt x="1633" y="15896"/>
                </a:lnTo>
                <a:lnTo>
                  <a:pt x="1863" y="15621"/>
                </a:lnTo>
                <a:lnTo>
                  <a:pt x="2043" y="15484"/>
                </a:lnTo>
                <a:lnTo>
                  <a:pt x="2223" y="15284"/>
                </a:lnTo>
                <a:lnTo>
                  <a:pt x="2452" y="15215"/>
                </a:lnTo>
                <a:lnTo>
                  <a:pt x="3356" y="15215"/>
                </a:lnTo>
                <a:lnTo>
                  <a:pt x="3541" y="15147"/>
                </a:lnTo>
                <a:lnTo>
                  <a:pt x="3766" y="15078"/>
                </a:lnTo>
                <a:lnTo>
                  <a:pt x="3950" y="15215"/>
                </a:lnTo>
                <a:lnTo>
                  <a:pt x="4130" y="15284"/>
                </a:lnTo>
                <a:lnTo>
                  <a:pt x="4355" y="15353"/>
                </a:lnTo>
                <a:lnTo>
                  <a:pt x="4540" y="15353"/>
                </a:lnTo>
                <a:lnTo>
                  <a:pt x="4675" y="15078"/>
                </a:lnTo>
                <a:lnTo>
                  <a:pt x="4854" y="15010"/>
                </a:lnTo>
                <a:lnTo>
                  <a:pt x="5039" y="15147"/>
                </a:lnTo>
                <a:lnTo>
                  <a:pt x="5219" y="15353"/>
                </a:lnTo>
                <a:lnTo>
                  <a:pt x="5399" y="15484"/>
                </a:lnTo>
                <a:lnTo>
                  <a:pt x="5583" y="15484"/>
                </a:lnTo>
                <a:lnTo>
                  <a:pt x="5763" y="15621"/>
                </a:lnTo>
                <a:lnTo>
                  <a:pt x="5988" y="15758"/>
                </a:lnTo>
                <a:lnTo>
                  <a:pt x="6173" y="15827"/>
                </a:lnTo>
                <a:lnTo>
                  <a:pt x="6353" y="15896"/>
                </a:lnTo>
                <a:lnTo>
                  <a:pt x="6672" y="15964"/>
                </a:lnTo>
                <a:lnTo>
                  <a:pt x="6942" y="16033"/>
                </a:lnTo>
                <a:lnTo>
                  <a:pt x="7127" y="16301"/>
                </a:lnTo>
                <a:lnTo>
                  <a:pt x="7172" y="16576"/>
                </a:lnTo>
                <a:lnTo>
                  <a:pt x="7531" y="16913"/>
                </a:lnTo>
                <a:lnTo>
                  <a:pt x="7716" y="17119"/>
                </a:lnTo>
                <a:lnTo>
                  <a:pt x="7851" y="17593"/>
                </a:lnTo>
                <a:lnTo>
                  <a:pt x="7986" y="17862"/>
                </a:lnTo>
                <a:lnTo>
                  <a:pt x="7626" y="17930"/>
                </a:lnTo>
                <a:lnTo>
                  <a:pt x="7441" y="18136"/>
                </a:lnTo>
                <a:lnTo>
                  <a:pt x="7306" y="18405"/>
                </a:lnTo>
                <a:lnTo>
                  <a:pt x="7261" y="18748"/>
                </a:lnTo>
                <a:lnTo>
                  <a:pt x="6852" y="18954"/>
                </a:lnTo>
                <a:lnTo>
                  <a:pt x="6488" y="19016"/>
                </a:lnTo>
                <a:lnTo>
                  <a:pt x="6263" y="19222"/>
                </a:lnTo>
                <a:lnTo>
                  <a:pt x="6038" y="19559"/>
                </a:lnTo>
                <a:lnTo>
                  <a:pt x="5853" y="19697"/>
                </a:lnTo>
                <a:lnTo>
                  <a:pt x="5673" y="19765"/>
                </a:lnTo>
                <a:lnTo>
                  <a:pt x="5309" y="19765"/>
                </a:lnTo>
                <a:lnTo>
                  <a:pt x="5129" y="19834"/>
                </a:lnTo>
                <a:lnTo>
                  <a:pt x="4765" y="19902"/>
                </a:lnTo>
                <a:lnTo>
                  <a:pt x="4585" y="19971"/>
                </a:lnTo>
                <a:lnTo>
                  <a:pt x="4310" y="20040"/>
                </a:lnTo>
                <a:lnTo>
                  <a:pt x="3856" y="20040"/>
                </a:lnTo>
                <a:lnTo>
                  <a:pt x="3676" y="20108"/>
                </a:lnTo>
                <a:lnTo>
                  <a:pt x="3451" y="20239"/>
                </a:lnTo>
                <a:lnTo>
                  <a:pt x="3266" y="20377"/>
                </a:lnTo>
                <a:lnTo>
                  <a:pt x="3086" y="20514"/>
                </a:lnTo>
                <a:lnTo>
                  <a:pt x="2906" y="20583"/>
                </a:lnTo>
                <a:lnTo>
                  <a:pt x="2632" y="20583"/>
                </a:lnTo>
                <a:lnTo>
                  <a:pt x="2452" y="20651"/>
                </a:lnTo>
                <a:lnTo>
                  <a:pt x="2268" y="20651"/>
                </a:lnTo>
                <a:lnTo>
                  <a:pt x="2088" y="20720"/>
                </a:lnTo>
                <a:lnTo>
                  <a:pt x="1044" y="20720"/>
                </a:lnTo>
                <a:lnTo>
                  <a:pt x="864" y="20782"/>
                </a:lnTo>
                <a:lnTo>
                  <a:pt x="679" y="20851"/>
                </a:lnTo>
                <a:lnTo>
                  <a:pt x="364" y="20851"/>
                </a:lnTo>
                <a:lnTo>
                  <a:pt x="180" y="20920"/>
                </a:lnTo>
                <a:lnTo>
                  <a:pt x="0" y="21194"/>
                </a:lnTo>
                <a:lnTo>
                  <a:pt x="180" y="21194"/>
                </a:lnTo>
                <a:lnTo>
                  <a:pt x="364" y="21057"/>
                </a:lnTo>
                <a:lnTo>
                  <a:pt x="544" y="20920"/>
                </a:lnTo>
                <a:lnTo>
                  <a:pt x="724" y="20851"/>
                </a:lnTo>
                <a:lnTo>
                  <a:pt x="909" y="20851"/>
                </a:lnTo>
                <a:lnTo>
                  <a:pt x="1089" y="20782"/>
                </a:lnTo>
                <a:lnTo>
                  <a:pt x="1269" y="20720"/>
                </a:lnTo>
                <a:lnTo>
                  <a:pt x="1453" y="20651"/>
                </a:lnTo>
                <a:lnTo>
                  <a:pt x="1818" y="20651"/>
                </a:lnTo>
                <a:lnTo>
                  <a:pt x="2088" y="20720"/>
                </a:lnTo>
                <a:lnTo>
                  <a:pt x="2812" y="20720"/>
                </a:lnTo>
                <a:lnTo>
                  <a:pt x="2996" y="20651"/>
                </a:lnTo>
                <a:lnTo>
                  <a:pt x="3176" y="20651"/>
                </a:lnTo>
                <a:lnTo>
                  <a:pt x="3406" y="20583"/>
                </a:lnTo>
                <a:lnTo>
                  <a:pt x="3586" y="20377"/>
                </a:lnTo>
                <a:lnTo>
                  <a:pt x="3766" y="20239"/>
                </a:lnTo>
                <a:lnTo>
                  <a:pt x="4175" y="20239"/>
                </a:lnTo>
                <a:lnTo>
                  <a:pt x="4355" y="20108"/>
                </a:lnTo>
                <a:lnTo>
                  <a:pt x="4585" y="20040"/>
                </a:lnTo>
                <a:lnTo>
                  <a:pt x="5129" y="20040"/>
                </a:lnTo>
                <a:lnTo>
                  <a:pt x="5354" y="19971"/>
                </a:lnTo>
                <a:lnTo>
                  <a:pt x="5538" y="19902"/>
                </a:lnTo>
                <a:lnTo>
                  <a:pt x="5763" y="19971"/>
                </a:lnTo>
                <a:lnTo>
                  <a:pt x="5988" y="19971"/>
                </a:lnTo>
                <a:lnTo>
                  <a:pt x="6173" y="19834"/>
                </a:lnTo>
                <a:lnTo>
                  <a:pt x="6308" y="19559"/>
                </a:lnTo>
                <a:lnTo>
                  <a:pt x="6398" y="19291"/>
                </a:lnTo>
                <a:lnTo>
                  <a:pt x="6582" y="19222"/>
                </a:lnTo>
                <a:lnTo>
                  <a:pt x="6852" y="19154"/>
                </a:lnTo>
                <a:lnTo>
                  <a:pt x="7032" y="19016"/>
                </a:lnTo>
                <a:lnTo>
                  <a:pt x="7216" y="18817"/>
                </a:lnTo>
                <a:lnTo>
                  <a:pt x="7396" y="18611"/>
                </a:lnTo>
                <a:lnTo>
                  <a:pt x="7576" y="18342"/>
                </a:lnTo>
                <a:lnTo>
                  <a:pt x="7761" y="18274"/>
                </a:lnTo>
                <a:lnTo>
                  <a:pt x="7941" y="18068"/>
                </a:lnTo>
                <a:lnTo>
                  <a:pt x="8121" y="17930"/>
                </a:lnTo>
                <a:lnTo>
                  <a:pt x="8305" y="17862"/>
                </a:lnTo>
                <a:lnTo>
                  <a:pt x="8485" y="17999"/>
                </a:lnTo>
                <a:lnTo>
                  <a:pt x="8670" y="18068"/>
                </a:lnTo>
                <a:lnTo>
                  <a:pt x="8850" y="18068"/>
                </a:lnTo>
                <a:lnTo>
                  <a:pt x="9030" y="18136"/>
                </a:lnTo>
                <a:lnTo>
                  <a:pt x="9349" y="18205"/>
                </a:lnTo>
                <a:lnTo>
                  <a:pt x="9529" y="18205"/>
                </a:lnTo>
                <a:lnTo>
                  <a:pt x="9803" y="18274"/>
                </a:lnTo>
                <a:lnTo>
                  <a:pt x="10028" y="18342"/>
                </a:lnTo>
                <a:lnTo>
                  <a:pt x="10208" y="18473"/>
                </a:lnTo>
                <a:lnTo>
                  <a:pt x="10393" y="18611"/>
                </a:lnTo>
                <a:lnTo>
                  <a:pt x="10573" y="18748"/>
                </a:lnTo>
                <a:lnTo>
                  <a:pt x="10753" y="18817"/>
                </a:lnTo>
                <a:lnTo>
                  <a:pt x="10937" y="18817"/>
                </a:lnTo>
                <a:lnTo>
                  <a:pt x="11117" y="18954"/>
                </a:lnTo>
                <a:lnTo>
                  <a:pt x="11297" y="19085"/>
                </a:lnTo>
                <a:lnTo>
                  <a:pt x="11482" y="19291"/>
                </a:lnTo>
                <a:lnTo>
                  <a:pt x="11752" y="19359"/>
                </a:lnTo>
                <a:lnTo>
                  <a:pt x="11936" y="19359"/>
                </a:lnTo>
                <a:lnTo>
                  <a:pt x="12116" y="19559"/>
                </a:lnTo>
                <a:lnTo>
                  <a:pt x="12296" y="19697"/>
                </a:lnTo>
                <a:lnTo>
                  <a:pt x="12480" y="19765"/>
                </a:lnTo>
                <a:lnTo>
                  <a:pt x="12705" y="19902"/>
                </a:lnTo>
                <a:lnTo>
                  <a:pt x="12885" y="19971"/>
                </a:lnTo>
                <a:lnTo>
                  <a:pt x="13524" y="19971"/>
                </a:lnTo>
                <a:lnTo>
                  <a:pt x="13749" y="20040"/>
                </a:lnTo>
                <a:lnTo>
                  <a:pt x="13979" y="20239"/>
                </a:lnTo>
                <a:lnTo>
                  <a:pt x="14204" y="20308"/>
                </a:lnTo>
                <a:lnTo>
                  <a:pt x="15067" y="20308"/>
                </a:lnTo>
                <a:lnTo>
                  <a:pt x="15247" y="20377"/>
                </a:lnTo>
                <a:lnTo>
                  <a:pt x="15472" y="20583"/>
                </a:lnTo>
                <a:lnTo>
                  <a:pt x="15657" y="20651"/>
                </a:lnTo>
                <a:lnTo>
                  <a:pt x="15837" y="20720"/>
                </a:lnTo>
                <a:lnTo>
                  <a:pt x="16066" y="20782"/>
                </a:lnTo>
                <a:lnTo>
                  <a:pt x="16471" y="20782"/>
                </a:lnTo>
                <a:lnTo>
                  <a:pt x="16656" y="20851"/>
                </a:lnTo>
                <a:lnTo>
                  <a:pt x="16835" y="21057"/>
                </a:lnTo>
                <a:lnTo>
                  <a:pt x="17470" y="21057"/>
                </a:lnTo>
                <a:lnTo>
                  <a:pt x="17699" y="21126"/>
                </a:lnTo>
                <a:lnTo>
                  <a:pt x="18694" y="21126"/>
                </a:lnTo>
                <a:lnTo>
                  <a:pt x="18923" y="21325"/>
                </a:lnTo>
                <a:lnTo>
                  <a:pt x="19148" y="21531"/>
                </a:lnTo>
                <a:lnTo>
                  <a:pt x="20376" y="21531"/>
                </a:lnTo>
                <a:lnTo>
                  <a:pt x="20601" y="21600"/>
                </a:lnTo>
                <a:lnTo>
                  <a:pt x="20831" y="21600"/>
                </a:lnTo>
                <a:lnTo>
                  <a:pt x="20237" y="21600"/>
                </a:lnTo>
                <a:lnTo>
                  <a:pt x="19877" y="21463"/>
                </a:lnTo>
                <a:lnTo>
                  <a:pt x="19647" y="21394"/>
                </a:lnTo>
                <a:lnTo>
                  <a:pt x="19287" y="21463"/>
                </a:lnTo>
                <a:lnTo>
                  <a:pt x="19103" y="21531"/>
                </a:lnTo>
                <a:lnTo>
                  <a:pt x="18923" y="21463"/>
                </a:lnTo>
                <a:lnTo>
                  <a:pt x="18833" y="21194"/>
                </a:lnTo>
                <a:lnTo>
                  <a:pt x="18424" y="21057"/>
                </a:lnTo>
                <a:lnTo>
                  <a:pt x="18244" y="21057"/>
                </a:lnTo>
                <a:lnTo>
                  <a:pt x="18014" y="20988"/>
                </a:lnTo>
                <a:lnTo>
                  <a:pt x="17744" y="20920"/>
                </a:lnTo>
                <a:lnTo>
                  <a:pt x="17380" y="20851"/>
                </a:lnTo>
                <a:lnTo>
                  <a:pt x="17155" y="20782"/>
                </a:lnTo>
                <a:lnTo>
                  <a:pt x="16970" y="20782"/>
                </a:lnTo>
                <a:lnTo>
                  <a:pt x="16701" y="20851"/>
                </a:lnTo>
                <a:lnTo>
                  <a:pt x="16201" y="20851"/>
                </a:lnTo>
                <a:lnTo>
                  <a:pt x="15972" y="20583"/>
                </a:lnTo>
                <a:lnTo>
                  <a:pt x="15792" y="20583"/>
                </a:lnTo>
                <a:lnTo>
                  <a:pt x="15472" y="20514"/>
                </a:lnTo>
                <a:lnTo>
                  <a:pt x="15112" y="20514"/>
                </a:lnTo>
                <a:lnTo>
                  <a:pt x="14928" y="20377"/>
                </a:lnTo>
                <a:lnTo>
                  <a:pt x="14703" y="20171"/>
                </a:lnTo>
                <a:lnTo>
                  <a:pt x="14523" y="20040"/>
                </a:lnTo>
                <a:lnTo>
                  <a:pt x="14339" y="19971"/>
                </a:lnTo>
                <a:lnTo>
                  <a:pt x="13979" y="19971"/>
                </a:lnTo>
                <a:lnTo>
                  <a:pt x="13794" y="19902"/>
                </a:lnTo>
                <a:lnTo>
                  <a:pt x="13524" y="19834"/>
                </a:lnTo>
                <a:lnTo>
                  <a:pt x="13250" y="19765"/>
                </a:lnTo>
                <a:lnTo>
                  <a:pt x="13070" y="19628"/>
                </a:lnTo>
                <a:lnTo>
                  <a:pt x="12840" y="19497"/>
                </a:lnTo>
                <a:lnTo>
                  <a:pt x="11981" y="19497"/>
                </a:lnTo>
                <a:lnTo>
                  <a:pt x="11617" y="19428"/>
                </a:lnTo>
                <a:lnTo>
                  <a:pt x="11437" y="19085"/>
                </a:lnTo>
                <a:lnTo>
                  <a:pt x="11252" y="18817"/>
                </a:lnTo>
                <a:lnTo>
                  <a:pt x="10663" y="18817"/>
                </a:lnTo>
                <a:lnTo>
                  <a:pt x="10303" y="18405"/>
                </a:lnTo>
                <a:lnTo>
                  <a:pt x="10073" y="18136"/>
                </a:lnTo>
                <a:lnTo>
                  <a:pt x="9848" y="17999"/>
                </a:lnTo>
                <a:lnTo>
                  <a:pt x="8850" y="17999"/>
                </a:lnTo>
                <a:lnTo>
                  <a:pt x="8670" y="17862"/>
                </a:lnTo>
                <a:lnTo>
                  <a:pt x="8170" y="17731"/>
                </a:lnTo>
                <a:lnTo>
                  <a:pt x="7716" y="17525"/>
                </a:lnTo>
                <a:lnTo>
                  <a:pt x="7626" y="17250"/>
                </a:lnTo>
                <a:lnTo>
                  <a:pt x="7671" y="16982"/>
                </a:lnTo>
                <a:lnTo>
                  <a:pt x="7531" y="16707"/>
                </a:lnTo>
                <a:lnTo>
                  <a:pt x="7396" y="16439"/>
                </a:lnTo>
                <a:lnTo>
                  <a:pt x="7261" y="16164"/>
                </a:lnTo>
                <a:lnTo>
                  <a:pt x="7077" y="15964"/>
                </a:lnTo>
                <a:lnTo>
                  <a:pt x="6897" y="15827"/>
                </a:lnTo>
                <a:lnTo>
                  <a:pt x="6717" y="15758"/>
                </a:lnTo>
                <a:lnTo>
                  <a:pt x="6353" y="15552"/>
                </a:lnTo>
                <a:lnTo>
                  <a:pt x="6173" y="15552"/>
                </a:lnTo>
                <a:lnTo>
                  <a:pt x="5988" y="15484"/>
                </a:lnTo>
                <a:lnTo>
                  <a:pt x="5763" y="15421"/>
                </a:lnTo>
                <a:lnTo>
                  <a:pt x="5444" y="15421"/>
                </a:lnTo>
                <a:lnTo>
                  <a:pt x="5264" y="15284"/>
                </a:lnTo>
                <a:lnTo>
                  <a:pt x="5084" y="15215"/>
                </a:lnTo>
                <a:lnTo>
                  <a:pt x="5354" y="15147"/>
                </a:lnTo>
                <a:lnTo>
                  <a:pt x="5538" y="15010"/>
                </a:lnTo>
                <a:lnTo>
                  <a:pt x="5718" y="14941"/>
                </a:lnTo>
                <a:lnTo>
                  <a:pt x="6897" y="14941"/>
                </a:lnTo>
                <a:lnTo>
                  <a:pt x="7077" y="14878"/>
                </a:lnTo>
                <a:lnTo>
                  <a:pt x="7441" y="14878"/>
                </a:lnTo>
                <a:lnTo>
                  <a:pt x="7851" y="14810"/>
                </a:lnTo>
                <a:lnTo>
                  <a:pt x="8031" y="14673"/>
                </a:lnTo>
                <a:lnTo>
                  <a:pt x="8215" y="14604"/>
                </a:lnTo>
                <a:lnTo>
                  <a:pt x="8850" y="14604"/>
                </a:lnTo>
                <a:lnTo>
                  <a:pt x="9120" y="14535"/>
                </a:lnTo>
                <a:lnTo>
                  <a:pt x="9304" y="14467"/>
                </a:lnTo>
                <a:lnTo>
                  <a:pt x="9664" y="14467"/>
                </a:lnTo>
                <a:lnTo>
                  <a:pt x="9848" y="14604"/>
                </a:lnTo>
                <a:lnTo>
                  <a:pt x="10073" y="14673"/>
                </a:lnTo>
                <a:lnTo>
                  <a:pt x="10847" y="14673"/>
                </a:lnTo>
                <a:lnTo>
                  <a:pt x="11027" y="14741"/>
                </a:lnTo>
                <a:lnTo>
                  <a:pt x="11572" y="14741"/>
                </a:lnTo>
                <a:lnTo>
                  <a:pt x="11752" y="14941"/>
                </a:lnTo>
                <a:lnTo>
                  <a:pt x="12116" y="15078"/>
                </a:lnTo>
                <a:lnTo>
                  <a:pt x="12296" y="15147"/>
                </a:lnTo>
                <a:lnTo>
                  <a:pt x="12525" y="15215"/>
                </a:lnTo>
                <a:lnTo>
                  <a:pt x="12705" y="15215"/>
                </a:lnTo>
                <a:lnTo>
                  <a:pt x="12840" y="15484"/>
                </a:lnTo>
                <a:lnTo>
                  <a:pt x="13070" y="15758"/>
                </a:lnTo>
                <a:lnTo>
                  <a:pt x="13340" y="15827"/>
                </a:lnTo>
                <a:lnTo>
                  <a:pt x="13524" y="15896"/>
                </a:lnTo>
                <a:lnTo>
                  <a:pt x="13704" y="16033"/>
                </a:lnTo>
                <a:lnTo>
                  <a:pt x="13884" y="16301"/>
                </a:lnTo>
                <a:lnTo>
                  <a:pt x="14069" y="16439"/>
                </a:lnTo>
                <a:lnTo>
                  <a:pt x="14249" y="16507"/>
                </a:lnTo>
                <a:lnTo>
                  <a:pt x="14478" y="16576"/>
                </a:lnTo>
                <a:lnTo>
                  <a:pt x="14658" y="16576"/>
                </a:lnTo>
                <a:lnTo>
                  <a:pt x="14838" y="16638"/>
                </a:lnTo>
                <a:lnTo>
                  <a:pt x="15022" y="16844"/>
                </a:lnTo>
                <a:lnTo>
                  <a:pt x="15202" y="17050"/>
                </a:lnTo>
                <a:lnTo>
                  <a:pt x="15517" y="17119"/>
                </a:lnTo>
                <a:lnTo>
                  <a:pt x="15702" y="17119"/>
                </a:lnTo>
                <a:lnTo>
                  <a:pt x="15882" y="17250"/>
                </a:lnTo>
                <a:lnTo>
                  <a:pt x="16246" y="17387"/>
                </a:lnTo>
                <a:lnTo>
                  <a:pt x="16561" y="17456"/>
                </a:lnTo>
                <a:lnTo>
                  <a:pt x="16835" y="17525"/>
                </a:lnTo>
                <a:lnTo>
                  <a:pt x="17245" y="17799"/>
                </a:lnTo>
                <a:lnTo>
                  <a:pt x="17425" y="17930"/>
                </a:lnTo>
                <a:lnTo>
                  <a:pt x="17605" y="18205"/>
                </a:lnTo>
                <a:lnTo>
                  <a:pt x="17924" y="18473"/>
                </a:lnTo>
                <a:lnTo>
                  <a:pt x="18104" y="18611"/>
                </a:lnTo>
                <a:lnTo>
                  <a:pt x="18289" y="18748"/>
                </a:lnTo>
                <a:lnTo>
                  <a:pt x="18514" y="18885"/>
                </a:lnTo>
                <a:lnTo>
                  <a:pt x="18788" y="19016"/>
                </a:lnTo>
                <a:lnTo>
                  <a:pt x="19013" y="19222"/>
                </a:lnTo>
                <a:lnTo>
                  <a:pt x="19193" y="19359"/>
                </a:lnTo>
                <a:lnTo>
                  <a:pt x="19377" y="19559"/>
                </a:lnTo>
                <a:lnTo>
                  <a:pt x="19557" y="19765"/>
                </a:lnTo>
                <a:lnTo>
                  <a:pt x="19877" y="19834"/>
                </a:lnTo>
                <a:lnTo>
                  <a:pt x="20057" y="19902"/>
                </a:lnTo>
                <a:lnTo>
                  <a:pt x="20286" y="20040"/>
                </a:lnTo>
                <a:lnTo>
                  <a:pt x="20511" y="20239"/>
                </a:lnTo>
                <a:lnTo>
                  <a:pt x="20691" y="20514"/>
                </a:lnTo>
                <a:lnTo>
                  <a:pt x="20876" y="20583"/>
                </a:lnTo>
                <a:lnTo>
                  <a:pt x="21056" y="20651"/>
                </a:lnTo>
                <a:lnTo>
                  <a:pt x="21236" y="20851"/>
                </a:lnTo>
                <a:lnTo>
                  <a:pt x="21420" y="21057"/>
                </a:lnTo>
                <a:lnTo>
                  <a:pt x="21600" y="21126"/>
                </a:lnTo>
                <a:lnTo>
                  <a:pt x="21420" y="20988"/>
                </a:lnTo>
                <a:lnTo>
                  <a:pt x="21191" y="20720"/>
                </a:lnTo>
                <a:lnTo>
                  <a:pt x="21056" y="20445"/>
                </a:lnTo>
                <a:lnTo>
                  <a:pt x="20876" y="20377"/>
                </a:lnTo>
                <a:lnTo>
                  <a:pt x="20646" y="20171"/>
                </a:lnTo>
                <a:lnTo>
                  <a:pt x="20421" y="19902"/>
                </a:lnTo>
                <a:lnTo>
                  <a:pt x="20237" y="19628"/>
                </a:lnTo>
                <a:lnTo>
                  <a:pt x="20057" y="19559"/>
                </a:lnTo>
                <a:lnTo>
                  <a:pt x="19877" y="19559"/>
                </a:lnTo>
                <a:lnTo>
                  <a:pt x="19692" y="19428"/>
                </a:lnTo>
                <a:lnTo>
                  <a:pt x="19512" y="19291"/>
                </a:lnTo>
                <a:lnTo>
                  <a:pt x="19193" y="19016"/>
                </a:lnTo>
                <a:lnTo>
                  <a:pt x="19013" y="18885"/>
                </a:lnTo>
                <a:lnTo>
                  <a:pt x="18833" y="18817"/>
                </a:lnTo>
                <a:lnTo>
                  <a:pt x="18604" y="18748"/>
                </a:lnTo>
                <a:lnTo>
                  <a:pt x="18424" y="18473"/>
                </a:lnTo>
                <a:lnTo>
                  <a:pt x="18199" y="18473"/>
                </a:lnTo>
                <a:lnTo>
                  <a:pt x="17969" y="18136"/>
                </a:lnTo>
                <a:lnTo>
                  <a:pt x="17789" y="17862"/>
                </a:lnTo>
                <a:lnTo>
                  <a:pt x="17605" y="17731"/>
                </a:lnTo>
                <a:lnTo>
                  <a:pt x="17425" y="17593"/>
                </a:lnTo>
                <a:lnTo>
                  <a:pt x="17155" y="17525"/>
                </a:lnTo>
                <a:lnTo>
                  <a:pt x="16970" y="17387"/>
                </a:lnTo>
                <a:lnTo>
                  <a:pt x="16791" y="17250"/>
                </a:lnTo>
                <a:lnTo>
                  <a:pt x="16426" y="17250"/>
                </a:lnTo>
                <a:lnTo>
                  <a:pt x="16201" y="17050"/>
                </a:lnTo>
                <a:lnTo>
                  <a:pt x="16017" y="16844"/>
                </a:lnTo>
                <a:lnTo>
                  <a:pt x="15837" y="16844"/>
                </a:lnTo>
                <a:lnTo>
                  <a:pt x="15657" y="16707"/>
                </a:lnTo>
                <a:lnTo>
                  <a:pt x="15427" y="16576"/>
                </a:lnTo>
                <a:lnTo>
                  <a:pt x="15157" y="16507"/>
                </a:lnTo>
                <a:lnTo>
                  <a:pt x="14973" y="16507"/>
                </a:lnTo>
                <a:lnTo>
                  <a:pt x="14703" y="16439"/>
                </a:lnTo>
                <a:lnTo>
                  <a:pt x="14478" y="16370"/>
                </a:lnTo>
                <a:lnTo>
                  <a:pt x="14294" y="16233"/>
                </a:lnTo>
                <a:lnTo>
                  <a:pt x="14069" y="15964"/>
                </a:lnTo>
                <a:lnTo>
                  <a:pt x="13839" y="15690"/>
                </a:lnTo>
                <a:lnTo>
                  <a:pt x="13614" y="15484"/>
                </a:lnTo>
                <a:lnTo>
                  <a:pt x="13434" y="15353"/>
                </a:lnTo>
                <a:lnTo>
                  <a:pt x="13205" y="15215"/>
                </a:lnTo>
                <a:lnTo>
                  <a:pt x="12840" y="15078"/>
                </a:lnTo>
                <a:lnTo>
                  <a:pt x="12660" y="14941"/>
                </a:lnTo>
                <a:lnTo>
                  <a:pt x="12251" y="14741"/>
                </a:lnTo>
                <a:lnTo>
                  <a:pt x="12071" y="14604"/>
                </a:lnTo>
                <a:lnTo>
                  <a:pt x="11981" y="14329"/>
                </a:lnTo>
                <a:lnTo>
                  <a:pt x="11846" y="14061"/>
                </a:lnTo>
                <a:lnTo>
                  <a:pt x="11662" y="13924"/>
                </a:lnTo>
                <a:lnTo>
                  <a:pt x="11527" y="13587"/>
                </a:lnTo>
                <a:lnTo>
                  <a:pt x="11297" y="13312"/>
                </a:lnTo>
                <a:lnTo>
                  <a:pt x="11252" y="13044"/>
                </a:lnTo>
                <a:lnTo>
                  <a:pt x="11207" y="12769"/>
                </a:lnTo>
                <a:lnTo>
                  <a:pt x="11117" y="12501"/>
                </a:lnTo>
                <a:lnTo>
                  <a:pt x="11027" y="12226"/>
                </a:lnTo>
                <a:lnTo>
                  <a:pt x="10937" y="11958"/>
                </a:lnTo>
                <a:lnTo>
                  <a:pt x="10892" y="11683"/>
                </a:lnTo>
                <a:lnTo>
                  <a:pt x="10802" y="11408"/>
                </a:lnTo>
                <a:lnTo>
                  <a:pt x="10708" y="11140"/>
                </a:lnTo>
                <a:lnTo>
                  <a:pt x="10528" y="10934"/>
                </a:lnTo>
                <a:lnTo>
                  <a:pt x="10438" y="10666"/>
                </a:lnTo>
                <a:lnTo>
                  <a:pt x="10303" y="10391"/>
                </a:lnTo>
                <a:lnTo>
                  <a:pt x="10118" y="10254"/>
                </a:lnTo>
                <a:lnTo>
                  <a:pt x="9893" y="10123"/>
                </a:lnTo>
                <a:lnTo>
                  <a:pt x="9709" y="9986"/>
                </a:lnTo>
                <a:lnTo>
                  <a:pt x="9484" y="9917"/>
                </a:lnTo>
                <a:lnTo>
                  <a:pt x="9304" y="9848"/>
                </a:lnTo>
                <a:lnTo>
                  <a:pt x="9120" y="9711"/>
                </a:lnTo>
                <a:lnTo>
                  <a:pt x="8940" y="9443"/>
                </a:lnTo>
                <a:lnTo>
                  <a:pt x="8760" y="9168"/>
                </a:lnTo>
                <a:lnTo>
                  <a:pt x="8575" y="8968"/>
                </a:lnTo>
                <a:lnTo>
                  <a:pt x="8395" y="8900"/>
                </a:lnTo>
                <a:lnTo>
                  <a:pt x="8260" y="8556"/>
                </a:lnTo>
                <a:lnTo>
                  <a:pt x="8076" y="8357"/>
                </a:lnTo>
                <a:lnTo>
                  <a:pt x="7716" y="8082"/>
                </a:lnTo>
                <a:lnTo>
                  <a:pt x="7531" y="7814"/>
                </a:lnTo>
                <a:lnTo>
                  <a:pt x="7351" y="7608"/>
                </a:lnTo>
                <a:lnTo>
                  <a:pt x="7172" y="7539"/>
                </a:lnTo>
                <a:lnTo>
                  <a:pt x="6987" y="7402"/>
                </a:lnTo>
                <a:lnTo>
                  <a:pt x="6807" y="7133"/>
                </a:lnTo>
                <a:lnTo>
                  <a:pt x="6672" y="6859"/>
                </a:lnTo>
                <a:lnTo>
                  <a:pt x="6488" y="6659"/>
                </a:lnTo>
                <a:lnTo>
                  <a:pt x="6263" y="6316"/>
                </a:lnTo>
                <a:lnTo>
                  <a:pt x="6083" y="6048"/>
                </a:lnTo>
                <a:lnTo>
                  <a:pt x="5898" y="5910"/>
                </a:lnTo>
                <a:lnTo>
                  <a:pt x="5718" y="5910"/>
                </a:lnTo>
                <a:lnTo>
                  <a:pt x="5489" y="5704"/>
                </a:lnTo>
                <a:lnTo>
                  <a:pt x="5264" y="5505"/>
                </a:lnTo>
                <a:lnTo>
                  <a:pt x="5084" y="5367"/>
                </a:lnTo>
                <a:lnTo>
                  <a:pt x="4899" y="5161"/>
                </a:lnTo>
                <a:lnTo>
                  <a:pt x="4720" y="5024"/>
                </a:lnTo>
                <a:lnTo>
                  <a:pt x="4540" y="4893"/>
                </a:lnTo>
                <a:lnTo>
                  <a:pt x="4355" y="4687"/>
                </a:lnTo>
                <a:lnTo>
                  <a:pt x="4175" y="4618"/>
                </a:lnTo>
                <a:lnTo>
                  <a:pt x="3995" y="4481"/>
                </a:lnTo>
                <a:lnTo>
                  <a:pt x="3856" y="4213"/>
                </a:lnTo>
                <a:lnTo>
                  <a:pt x="3766" y="3938"/>
                </a:lnTo>
                <a:lnTo>
                  <a:pt x="3631" y="3670"/>
                </a:lnTo>
                <a:lnTo>
                  <a:pt x="3496" y="3395"/>
                </a:lnTo>
                <a:lnTo>
                  <a:pt x="3356" y="3127"/>
                </a:lnTo>
                <a:lnTo>
                  <a:pt x="2996" y="2715"/>
                </a:lnTo>
                <a:lnTo>
                  <a:pt x="2812" y="2515"/>
                </a:lnTo>
                <a:lnTo>
                  <a:pt x="2452" y="2378"/>
                </a:lnTo>
                <a:lnTo>
                  <a:pt x="2268" y="2241"/>
                </a:lnTo>
                <a:lnTo>
                  <a:pt x="2088" y="2172"/>
                </a:lnTo>
                <a:lnTo>
                  <a:pt x="1908" y="2041"/>
                </a:lnTo>
                <a:lnTo>
                  <a:pt x="1768" y="1766"/>
                </a:lnTo>
                <a:lnTo>
                  <a:pt x="1678" y="1492"/>
                </a:lnTo>
                <a:lnTo>
                  <a:pt x="1543" y="1223"/>
                </a:lnTo>
                <a:lnTo>
                  <a:pt x="1363" y="1017"/>
                </a:lnTo>
                <a:lnTo>
                  <a:pt x="1224" y="749"/>
                </a:lnTo>
                <a:lnTo>
                  <a:pt x="1044" y="543"/>
                </a:lnTo>
                <a:lnTo>
                  <a:pt x="864" y="406"/>
                </a:lnTo>
                <a:lnTo>
                  <a:pt x="679" y="275"/>
                </a:lnTo>
                <a:lnTo>
                  <a:pt x="499" y="69"/>
                </a:lnTo>
                <a:lnTo>
                  <a:pt x="409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1" name="AutoShape 10"/>
          <p:cNvSpPr/>
          <p:nvPr/>
        </p:nvSpPr>
        <p:spPr>
          <a:xfrm>
            <a:off x="388937" y="323850"/>
            <a:ext cx="8367713" cy="18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43" y="21600"/>
                </a:lnTo>
                <a:lnTo>
                  <a:pt x="21157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2" name="AutoShape 11"/>
          <p:cNvSpPr/>
          <p:nvPr/>
        </p:nvSpPr>
        <p:spPr>
          <a:xfrm>
            <a:off x="390524" y="322262"/>
            <a:ext cx="168277" cy="6173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956"/>
                </a:lnTo>
                <a:lnTo>
                  <a:pt x="21600" y="644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3" name="AutoShape 12"/>
          <p:cNvSpPr/>
          <p:nvPr/>
        </p:nvSpPr>
        <p:spPr>
          <a:xfrm>
            <a:off x="8588374" y="322262"/>
            <a:ext cx="168277" cy="6173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44"/>
                </a:moveTo>
                <a:lnTo>
                  <a:pt x="0" y="20956"/>
                </a:lnTo>
                <a:lnTo>
                  <a:pt x="21600" y="21600"/>
                </a:lnTo>
                <a:lnTo>
                  <a:pt x="21600" y="0"/>
                </a:lnTo>
                <a:lnTo>
                  <a:pt x="0" y="644"/>
                </a:lnTo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4" name="AutoShape 13"/>
          <p:cNvSpPr/>
          <p:nvPr/>
        </p:nvSpPr>
        <p:spPr>
          <a:xfrm>
            <a:off x="388937" y="6311900"/>
            <a:ext cx="8367713" cy="18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3" y="0"/>
                </a:moveTo>
                <a:lnTo>
                  <a:pt x="21157" y="0"/>
                </a:lnTo>
                <a:lnTo>
                  <a:pt x="21600" y="21600"/>
                </a:lnTo>
                <a:lnTo>
                  <a:pt x="0" y="21600"/>
                </a:lnTo>
                <a:lnTo>
                  <a:pt x="443" y="0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5" name="AutoShape 14"/>
          <p:cNvSpPr/>
          <p:nvPr/>
        </p:nvSpPr>
        <p:spPr>
          <a:xfrm>
            <a:off x="1477963" y="6337299"/>
            <a:ext cx="2370137" cy="125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" y="11757"/>
                </a:moveTo>
                <a:lnTo>
                  <a:pt x="1259" y="0"/>
                </a:lnTo>
                <a:lnTo>
                  <a:pt x="1649" y="1914"/>
                </a:lnTo>
                <a:lnTo>
                  <a:pt x="2040" y="7929"/>
                </a:lnTo>
                <a:lnTo>
                  <a:pt x="2431" y="11757"/>
                </a:lnTo>
                <a:lnTo>
                  <a:pt x="3892" y="11757"/>
                </a:lnTo>
                <a:lnTo>
                  <a:pt x="4470" y="13671"/>
                </a:lnTo>
                <a:lnTo>
                  <a:pt x="4861" y="17772"/>
                </a:lnTo>
                <a:lnTo>
                  <a:pt x="5642" y="21600"/>
                </a:lnTo>
                <a:lnTo>
                  <a:pt x="7002" y="21600"/>
                </a:lnTo>
                <a:lnTo>
                  <a:pt x="7595" y="19686"/>
                </a:lnTo>
                <a:lnTo>
                  <a:pt x="8174" y="17772"/>
                </a:lnTo>
                <a:lnTo>
                  <a:pt x="8854" y="17772"/>
                </a:lnTo>
                <a:lnTo>
                  <a:pt x="9534" y="15585"/>
                </a:lnTo>
                <a:lnTo>
                  <a:pt x="10315" y="11757"/>
                </a:lnTo>
                <a:lnTo>
                  <a:pt x="11777" y="11757"/>
                </a:lnTo>
                <a:lnTo>
                  <a:pt x="12167" y="13671"/>
                </a:lnTo>
                <a:lnTo>
                  <a:pt x="12645" y="15585"/>
                </a:lnTo>
                <a:lnTo>
                  <a:pt x="13035" y="15585"/>
                </a:lnTo>
                <a:lnTo>
                  <a:pt x="14106" y="13671"/>
                </a:lnTo>
                <a:lnTo>
                  <a:pt x="14887" y="9843"/>
                </a:lnTo>
                <a:lnTo>
                  <a:pt x="17810" y="9843"/>
                </a:lnTo>
                <a:lnTo>
                  <a:pt x="18591" y="7929"/>
                </a:lnTo>
                <a:lnTo>
                  <a:pt x="19951" y="7929"/>
                </a:lnTo>
                <a:lnTo>
                  <a:pt x="20341" y="9843"/>
                </a:lnTo>
                <a:lnTo>
                  <a:pt x="20819" y="11757"/>
                </a:lnTo>
                <a:lnTo>
                  <a:pt x="21209" y="6015"/>
                </a:lnTo>
                <a:lnTo>
                  <a:pt x="21600" y="3828"/>
                </a:lnTo>
                <a:lnTo>
                  <a:pt x="21209" y="6015"/>
                </a:lnTo>
                <a:lnTo>
                  <a:pt x="20428" y="9843"/>
                </a:lnTo>
                <a:lnTo>
                  <a:pt x="20038" y="9843"/>
                </a:lnTo>
                <a:lnTo>
                  <a:pt x="19560" y="7929"/>
                </a:lnTo>
                <a:lnTo>
                  <a:pt x="18779" y="7929"/>
                </a:lnTo>
                <a:lnTo>
                  <a:pt x="17896" y="11757"/>
                </a:lnTo>
                <a:lnTo>
                  <a:pt x="17318" y="15585"/>
                </a:lnTo>
                <a:lnTo>
                  <a:pt x="16927" y="19686"/>
                </a:lnTo>
                <a:lnTo>
                  <a:pt x="16450" y="19686"/>
                </a:lnTo>
                <a:lnTo>
                  <a:pt x="16059" y="17772"/>
                </a:lnTo>
                <a:lnTo>
                  <a:pt x="15668" y="15585"/>
                </a:lnTo>
                <a:lnTo>
                  <a:pt x="15278" y="13671"/>
                </a:lnTo>
                <a:lnTo>
                  <a:pt x="14786" y="9843"/>
                </a:lnTo>
                <a:lnTo>
                  <a:pt x="13238" y="9843"/>
                </a:lnTo>
                <a:lnTo>
                  <a:pt x="12746" y="11757"/>
                </a:lnTo>
                <a:lnTo>
                  <a:pt x="11965" y="15585"/>
                </a:lnTo>
                <a:lnTo>
                  <a:pt x="9534" y="15585"/>
                </a:lnTo>
                <a:lnTo>
                  <a:pt x="9143" y="13671"/>
                </a:lnTo>
                <a:lnTo>
                  <a:pt x="8753" y="13671"/>
                </a:lnTo>
                <a:lnTo>
                  <a:pt x="8362" y="15585"/>
                </a:lnTo>
                <a:lnTo>
                  <a:pt x="7972" y="15585"/>
                </a:lnTo>
                <a:lnTo>
                  <a:pt x="7595" y="17772"/>
                </a:lnTo>
                <a:lnTo>
                  <a:pt x="7002" y="17772"/>
                </a:lnTo>
                <a:lnTo>
                  <a:pt x="6424" y="15585"/>
                </a:lnTo>
                <a:lnTo>
                  <a:pt x="6033" y="15585"/>
                </a:lnTo>
                <a:lnTo>
                  <a:pt x="5642" y="11757"/>
                </a:lnTo>
                <a:lnTo>
                  <a:pt x="5252" y="9843"/>
                </a:lnTo>
                <a:lnTo>
                  <a:pt x="4861" y="11757"/>
                </a:lnTo>
                <a:lnTo>
                  <a:pt x="4470" y="15585"/>
                </a:lnTo>
                <a:lnTo>
                  <a:pt x="3704" y="15585"/>
                </a:lnTo>
                <a:lnTo>
                  <a:pt x="3212" y="13671"/>
                </a:lnTo>
                <a:lnTo>
                  <a:pt x="2821" y="13671"/>
                </a:lnTo>
                <a:lnTo>
                  <a:pt x="2431" y="6015"/>
                </a:lnTo>
                <a:lnTo>
                  <a:pt x="2040" y="1914"/>
                </a:lnTo>
                <a:lnTo>
                  <a:pt x="1649" y="3828"/>
                </a:lnTo>
                <a:lnTo>
                  <a:pt x="1172" y="6015"/>
                </a:lnTo>
                <a:lnTo>
                  <a:pt x="781" y="9843"/>
                </a:lnTo>
                <a:lnTo>
                  <a:pt x="391" y="9843"/>
                </a:lnTo>
                <a:lnTo>
                  <a:pt x="0" y="13671"/>
                </a:lnTo>
                <a:lnTo>
                  <a:pt x="188" y="11757"/>
                </a:lnTo>
              </a:path>
            </a:pathLst>
          </a:custGeom>
          <a:solidFill>
            <a:srgbClr val="393939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6" name="AutoShape 15"/>
          <p:cNvSpPr/>
          <p:nvPr/>
        </p:nvSpPr>
        <p:spPr>
          <a:xfrm>
            <a:off x="4402137" y="6311899"/>
            <a:ext cx="2732088" cy="127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583" y="5940"/>
                </a:lnTo>
                <a:lnTo>
                  <a:pt x="20245" y="1890"/>
                </a:lnTo>
                <a:lnTo>
                  <a:pt x="19918" y="0"/>
                </a:lnTo>
                <a:lnTo>
                  <a:pt x="19579" y="4050"/>
                </a:lnTo>
                <a:lnTo>
                  <a:pt x="19240" y="11880"/>
                </a:lnTo>
                <a:lnTo>
                  <a:pt x="18902" y="15660"/>
                </a:lnTo>
                <a:lnTo>
                  <a:pt x="18563" y="19710"/>
                </a:lnTo>
                <a:lnTo>
                  <a:pt x="17797" y="21600"/>
                </a:lnTo>
                <a:lnTo>
                  <a:pt x="16956" y="21600"/>
                </a:lnTo>
                <a:lnTo>
                  <a:pt x="16454" y="19710"/>
                </a:lnTo>
                <a:lnTo>
                  <a:pt x="16115" y="17550"/>
                </a:lnTo>
                <a:lnTo>
                  <a:pt x="15689" y="19710"/>
                </a:lnTo>
                <a:lnTo>
                  <a:pt x="14684" y="19710"/>
                </a:lnTo>
                <a:lnTo>
                  <a:pt x="14095" y="17550"/>
                </a:lnTo>
                <a:lnTo>
                  <a:pt x="13756" y="17550"/>
                </a:lnTo>
                <a:lnTo>
                  <a:pt x="13241" y="15660"/>
                </a:lnTo>
                <a:lnTo>
                  <a:pt x="12915" y="15660"/>
                </a:lnTo>
                <a:lnTo>
                  <a:pt x="12576" y="9720"/>
                </a:lnTo>
                <a:lnTo>
                  <a:pt x="12149" y="4050"/>
                </a:lnTo>
                <a:lnTo>
                  <a:pt x="11057" y="4050"/>
                </a:lnTo>
                <a:lnTo>
                  <a:pt x="10631" y="7830"/>
                </a:lnTo>
                <a:lnTo>
                  <a:pt x="9878" y="11880"/>
                </a:lnTo>
                <a:lnTo>
                  <a:pt x="9451" y="13770"/>
                </a:lnTo>
                <a:lnTo>
                  <a:pt x="9112" y="13770"/>
                </a:lnTo>
                <a:lnTo>
                  <a:pt x="8610" y="11880"/>
                </a:lnTo>
                <a:lnTo>
                  <a:pt x="8271" y="7830"/>
                </a:lnTo>
                <a:lnTo>
                  <a:pt x="7932" y="5940"/>
                </a:lnTo>
                <a:lnTo>
                  <a:pt x="7091" y="5940"/>
                </a:lnTo>
                <a:lnTo>
                  <a:pt x="6664" y="7830"/>
                </a:lnTo>
                <a:lnTo>
                  <a:pt x="5987" y="7830"/>
                </a:lnTo>
                <a:lnTo>
                  <a:pt x="5485" y="9720"/>
                </a:lnTo>
                <a:lnTo>
                  <a:pt x="5058" y="11880"/>
                </a:lnTo>
                <a:lnTo>
                  <a:pt x="3539" y="11880"/>
                </a:lnTo>
                <a:lnTo>
                  <a:pt x="2874" y="7830"/>
                </a:lnTo>
                <a:lnTo>
                  <a:pt x="2447" y="5940"/>
                </a:lnTo>
                <a:lnTo>
                  <a:pt x="2109" y="5940"/>
                </a:lnTo>
                <a:lnTo>
                  <a:pt x="1770" y="4050"/>
                </a:lnTo>
                <a:lnTo>
                  <a:pt x="1431" y="1890"/>
                </a:lnTo>
                <a:lnTo>
                  <a:pt x="1092" y="1890"/>
                </a:lnTo>
                <a:lnTo>
                  <a:pt x="766" y="4050"/>
                </a:lnTo>
                <a:lnTo>
                  <a:pt x="427" y="5940"/>
                </a:lnTo>
                <a:lnTo>
                  <a:pt x="88" y="9720"/>
                </a:lnTo>
              </a:path>
            </a:pathLst>
          </a:custGeom>
          <a:solidFill>
            <a:srgbClr val="313131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7" name="AutoShape 16"/>
          <p:cNvSpPr/>
          <p:nvPr/>
        </p:nvSpPr>
        <p:spPr>
          <a:xfrm>
            <a:off x="390524" y="323849"/>
            <a:ext cx="168277" cy="3387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174"/>
                </a:lnTo>
                <a:lnTo>
                  <a:pt x="21600" y="9990"/>
                </a:lnTo>
                <a:lnTo>
                  <a:pt x="10800" y="10577"/>
                </a:lnTo>
                <a:lnTo>
                  <a:pt x="10800" y="11751"/>
                </a:lnTo>
                <a:lnTo>
                  <a:pt x="13449" y="12339"/>
                </a:lnTo>
                <a:lnTo>
                  <a:pt x="8151" y="12926"/>
                </a:lnTo>
                <a:lnTo>
                  <a:pt x="8151" y="13523"/>
                </a:lnTo>
                <a:lnTo>
                  <a:pt x="5502" y="14110"/>
                </a:lnTo>
                <a:lnTo>
                  <a:pt x="10800" y="15284"/>
                </a:lnTo>
                <a:lnTo>
                  <a:pt x="10800" y="15871"/>
                </a:lnTo>
                <a:lnTo>
                  <a:pt x="13449" y="16458"/>
                </a:lnTo>
                <a:lnTo>
                  <a:pt x="8151" y="17045"/>
                </a:lnTo>
                <a:lnTo>
                  <a:pt x="5502" y="17632"/>
                </a:lnTo>
                <a:lnTo>
                  <a:pt x="5502" y="18219"/>
                </a:lnTo>
                <a:lnTo>
                  <a:pt x="8151" y="18958"/>
                </a:lnTo>
                <a:lnTo>
                  <a:pt x="8151" y="19687"/>
                </a:lnTo>
                <a:lnTo>
                  <a:pt x="5502" y="20426"/>
                </a:lnTo>
                <a:lnTo>
                  <a:pt x="10800" y="21600"/>
                </a:lnTo>
                <a:lnTo>
                  <a:pt x="2649" y="20861"/>
                </a:lnTo>
                <a:lnTo>
                  <a:pt x="2649" y="19393"/>
                </a:lnTo>
                <a:lnTo>
                  <a:pt x="5502" y="18806"/>
                </a:lnTo>
                <a:lnTo>
                  <a:pt x="8151" y="18219"/>
                </a:lnTo>
                <a:lnTo>
                  <a:pt x="8151" y="14990"/>
                </a:lnTo>
                <a:lnTo>
                  <a:pt x="10800" y="14403"/>
                </a:lnTo>
                <a:lnTo>
                  <a:pt x="10800" y="13077"/>
                </a:lnTo>
                <a:lnTo>
                  <a:pt x="8151" y="12490"/>
                </a:lnTo>
                <a:lnTo>
                  <a:pt x="8151" y="11903"/>
                </a:lnTo>
                <a:lnTo>
                  <a:pt x="13449" y="10729"/>
                </a:lnTo>
                <a:lnTo>
                  <a:pt x="13449" y="5587"/>
                </a:lnTo>
                <a:lnTo>
                  <a:pt x="10800" y="5000"/>
                </a:lnTo>
                <a:lnTo>
                  <a:pt x="10800" y="1468"/>
                </a:lnTo>
                <a:lnTo>
                  <a:pt x="5502" y="881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8" name="AutoShape 17"/>
          <p:cNvSpPr/>
          <p:nvPr/>
        </p:nvSpPr>
        <p:spPr>
          <a:xfrm>
            <a:off x="412750" y="693737"/>
            <a:ext cx="146051" cy="269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48" y="929"/>
                </a:lnTo>
                <a:lnTo>
                  <a:pt x="18548" y="1666"/>
                </a:lnTo>
                <a:lnTo>
                  <a:pt x="15496" y="2404"/>
                </a:lnTo>
                <a:lnTo>
                  <a:pt x="6104" y="3142"/>
                </a:lnTo>
                <a:lnTo>
                  <a:pt x="6104" y="4618"/>
                </a:lnTo>
                <a:lnTo>
                  <a:pt x="9157" y="5355"/>
                </a:lnTo>
                <a:lnTo>
                  <a:pt x="12443" y="6093"/>
                </a:lnTo>
                <a:lnTo>
                  <a:pt x="12443" y="6831"/>
                </a:lnTo>
                <a:lnTo>
                  <a:pt x="9157" y="7760"/>
                </a:lnTo>
                <a:lnTo>
                  <a:pt x="9157" y="9973"/>
                </a:lnTo>
                <a:lnTo>
                  <a:pt x="3052" y="10889"/>
                </a:lnTo>
                <a:lnTo>
                  <a:pt x="0" y="11627"/>
                </a:lnTo>
                <a:lnTo>
                  <a:pt x="0" y="12365"/>
                </a:lnTo>
                <a:lnTo>
                  <a:pt x="6104" y="13102"/>
                </a:lnTo>
                <a:lnTo>
                  <a:pt x="6104" y="14031"/>
                </a:lnTo>
                <a:lnTo>
                  <a:pt x="3052" y="14960"/>
                </a:lnTo>
                <a:lnTo>
                  <a:pt x="3052" y="17173"/>
                </a:lnTo>
                <a:lnTo>
                  <a:pt x="0" y="17911"/>
                </a:lnTo>
                <a:lnTo>
                  <a:pt x="0" y="18649"/>
                </a:lnTo>
                <a:lnTo>
                  <a:pt x="3052" y="19387"/>
                </a:lnTo>
                <a:lnTo>
                  <a:pt x="12443" y="20124"/>
                </a:lnTo>
                <a:lnTo>
                  <a:pt x="12443" y="20862"/>
                </a:lnTo>
                <a:lnTo>
                  <a:pt x="6104" y="21600"/>
                </a:lnTo>
                <a:lnTo>
                  <a:pt x="12443" y="20862"/>
                </a:lnTo>
                <a:lnTo>
                  <a:pt x="9157" y="19934"/>
                </a:lnTo>
                <a:lnTo>
                  <a:pt x="6104" y="19196"/>
                </a:lnTo>
                <a:lnTo>
                  <a:pt x="6104" y="15329"/>
                </a:lnTo>
                <a:lnTo>
                  <a:pt x="12443" y="14591"/>
                </a:lnTo>
                <a:lnTo>
                  <a:pt x="15496" y="13840"/>
                </a:lnTo>
                <a:lnTo>
                  <a:pt x="9157" y="13102"/>
                </a:lnTo>
                <a:lnTo>
                  <a:pt x="3052" y="12365"/>
                </a:lnTo>
                <a:lnTo>
                  <a:pt x="3052" y="11627"/>
                </a:lnTo>
                <a:lnTo>
                  <a:pt x="9157" y="10151"/>
                </a:lnTo>
                <a:lnTo>
                  <a:pt x="9157" y="9413"/>
                </a:lnTo>
                <a:lnTo>
                  <a:pt x="12443" y="8676"/>
                </a:lnTo>
                <a:lnTo>
                  <a:pt x="15496" y="7938"/>
                </a:lnTo>
                <a:lnTo>
                  <a:pt x="15496" y="7200"/>
                </a:lnTo>
                <a:lnTo>
                  <a:pt x="12443" y="6462"/>
                </a:lnTo>
                <a:lnTo>
                  <a:pt x="9157" y="5724"/>
                </a:lnTo>
                <a:lnTo>
                  <a:pt x="6104" y="4987"/>
                </a:lnTo>
                <a:lnTo>
                  <a:pt x="6104" y="3511"/>
                </a:lnTo>
                <a:lnTo>
                  <a:pt x="15496" y="2773"/>
                </a:lnTo>
                <a:lnTo>
                  <a:pt x="15496" y="1298"/>
                </a:lnTo>
              </a:path>
            </a:pathLst>
          </a:custGeom>
          <a:solidFill>
            <a:srgbClr val="494949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 rtl="0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grpSp>
        <p:nvGrpSpPr>
          <p:cNvPr id="22" name="Group 18"/>
          <p:cNvGrpSpPr/>
          <p:nvPr/>
        </p:nvGrpSpPr>
        <p:grpSpPr>
          <a:xfrm>
            <a:off x="19048" y="-793"/>
            <a:ext cx="1978026" cy="1954215"/>
            <a:chOff x="0" y="0"/>
            <a:chExt cx="1978025" cy="1954213"/>
          </a:xfrm>
        </p:grpSpPr>
        <p:sp>
          <p:nvSpPr>
            <p:cNvPr id="19" name="Rectangle 19"/>
            <p:cNvSpPr/>
            <p:nvPr/>
          </p:nvSpPr>
          <p:spPr>
            <a:xfrm>
              <a:off x="0" y="-1"/>
              <a:ext cx="1978025" cy="1954215"/>
            </a:xfrm>
            <a:prstGeom prst="rect">
              <a:avLst/>
            </a:prstGeom>
            <a:solidFill>
              <a:srgbClr val="1A00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0" name="Rectangle 20"/>
            <p:cNvSpPr/>
            <p:nvPr/>
          </p:nvSpPr>
          <p:spPr>
            <a:xfrm>
              <a:off x="390525" y="320675"/>
              <a:ext cx="1587501" cy="1633538"/>
            </a:xfrm>
            <a:prstGeom prst="rect">
              <a:avLst/>
            </a:prstGeom>
            <a:solidFill>
              <a:srgbClr val="474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1" name="Rectangle 21"/>
            <p:cNvSpPr/>
            <p:nvPr/>
          </p:nvSpPr>
          <p:spPr>
            <a:xfrm>
              <a:off x="-1" y="0"/>
              <a:ext cx="1860551" cy="1847851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4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sp>
        <p:nvSpPr>
          <p:cNvPr id="23" name="Text Box 22"/>
          <p:cNvSpPr txBox="1"/>
          <p:nvPr/>
        </p:nvSpPr>
        <p:spPr>
          <a:xfrm>
            <a:off x="385762" y="438150"/>
            <a:ext cx="2735264" cy="1013055"/>
          </a:xfrm>
          <a:prstGeom prst="rect">
            <a:avLst/>
          </a:prstGeom>
          <a:ln w="12700">
            <a:miter lim="400000"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29" tIns="44429" rIns="44429" bIns="44429">
            <a:spAutoFit/>
          </a:bodyPr>
          <a:lstStyle/>
          <a:p>
            <a:pPr defTabSz="914400" rtl="0">
              <a:defRPr sz="2000" b="1">
                <a:solidFill>
                  <a:srgbClr val="FFD34A"/>
                </a:solidFill>
              </a:defRPr>
            </a:pPr>
            <a:r>
              <a:rPr dirty="0"/>
              <a:t>                                   </a:t>
            </a:r>
            <a:endParaRPr dirty="0">
              <a:solidFill>
                <a:srgbClr val="FFFFFF"/>
              </a:solidFill>
            </a:endParaRPr>
          </a:p>
          <a:p>
            <a:pPr defTabSz="914400" rtl="0">
              <a:defRPr sz="2000" b="1">
                <a:solidFill>
                  <a:srgbClr val="FFD34A"/>
                </a:solidFill>
              </a:defRPr>
            </a:pPr>
            <a:r>
              <a:rPr dirty="0"/>
              <a:t>   </a:t>
            </a:r>
            <a:r>
              <a:rPr lang="ar-SA" dirty="0"/>
              <a:t>تكميل</a:t>
            </a:r>
          </a:p>
          <a:p>
            <a:pPr defTabSz="914400" rtl="0">
              <a:defRPr sz="2000" b="1">
                <a:solidFill>
                  <a:srgbClr val="FFD34A"/>
                </a:solidFill>
              </a:defRPr>
            </a:pPr>
            <a:r>
              <a:rPr lang="ar-SA" dirty="0"/>
              <a:t> الصورة</a:t>
            </a:r>
            <a:endParaRPr dirty="0"/>
          </a:p>
        </p:txBody>
      </p:sp>
      <p:sp>
        <p:nvSpPr>
          <p:cNvPr id="24" name="Text Box 23"/>
          <p:cNvSpPr txBox="1"/>
          <p:nvPr/>
        </p:nvSpPr>
        <p:spPr>
          <a:xfrm>
            <a:off x="322951" y="6540443"/>
            <a:ext cx="913026" cy="246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98" tIns="45698" rIns="45698" bIns="45698" anchor="ctr">
            <a:spAutoFit/>
          </a:bodyPr>
          <a:lstStyle>
            <a:lvl1pPr algn="ctr" defTabSz="914400" rtl="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ar-SA" dirty="0"/>
              <a:t>23</a:t>
            </a:r>
            <a:r>
              <a:rPr dirty="0"/>
              <a:t>TBBMI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7657348" y="6516233"/>
            <a:ext cx="579354" cy="26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98" tIns="45698" rIns="45698" bIns="45698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9.7.02.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62100" y="812800"/>
            <a:ext cx="6934200" cy="53721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000025"/>
              </a:gs>
            </a:gsLst>
            <a:path path="circle">
              <a:fillToRect l="37721" t="-19636" r="62278" b="119636"/>
            </a:path>
          </a:gradFill>
          <a:ln w="76200">
            <a:solidFill>
              <a:schemeClr val="accent2"/>
            </a:solidFill>
            <a:miter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229599" cy="1254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8" tIns="45698" rIns="45698" bIns="45698">
            <a:normAutofit/>
          </a:bodyPr>
          <a:lstStyle>
            <a:lvl1pPr rtl="0">
              <a:defRPr/>
            </a:lvl1pPr>
          </a:lstStyle>
          <a:p>
            <a:pPr marL="0" marR="0" indent="0" algn="l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dirty="0"/>
              <a:t>تكميل</a:t>
            </a:r>
            <a:endParaRPr lang="en-AU" dirty="0"/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8" tIns="45698" rIns="45698" bIns="45698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6660" y="6221730"/>
            <a:ext cx="256541" cy="269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</p:sldLayoutIdLst>
  <p:transition spd="med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D34A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D34A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D34A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D34A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D34A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5pPr>
      <a:lvl6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D34A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6pPr>
      <a:lvl7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D34A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7pPr>
      <a:lvl8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D34A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8pPr>
      <a:lvl9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D34A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9pPr>
    </p:titleStyle>
    <p:bodyStyle>
      <a:lvl1pPr marL="341313" marR="0" indent="-341313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 typeface="Times Roman"/>
        <a:buChar char="n"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1pPr>
      <a:lvl2pPr marL="782637" marR="0" indent="-327025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Times Roman"/>
        <a:buChar char="–"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2pPr>
      <a:lvl3pPr marL="1217612" marR="0" indent="-3048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Times Roman"/>
        <a:buChar char="•"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3pPr>
      <a:lvl4pPr marL="1735138" marR="0" indent="-365125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Times Roman"/>
        <a:buChar char="–"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4pPr>
      <a:lvl5pPr marL="2192338" marR="0" indent="-365125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Times Roman"/>
        <a:buChar char="•"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5pPr>
      <a:lvl6pPr marL="2649538" marR="0" indent="-365125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Times Roman"/>
        <a:buChar char="•"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6pPr>
      <a:lvl7pPr marL="3106738" marR="0" indent="-365125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Times Roman"/>
        <a:buChar char="•"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7pPr>
      <a:lvl8pPr marL="3563937" marR="0" indent="-365125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Times Roman"/>
        <a:buChar char="•"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8pPr>
      <a:lvl9pPr marL="4021137" marR="0" indent="-365125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Times Roman"/>
        <a:buChar char="•"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imes Roman"/>
          <a:ea typeface="Times Roman"/>
          <a:cs typeface="Times Roman"/>
          <a:sym typeface="Times Roman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1pPr>
      <a:lvl2pPr marL="0" marR="0" indent="4572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2pPr>
      <a:lvl3pPr marL="0" marR="0" indent="9144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3pPr>
      <a:lvl4pPr marL="0" marR="0" indent="13716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4pPr>
      <a:lvl5pPr marL="0" marR="0" indent="18288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5pPr>
      <a:lvl6pPr marL="0" marR="0" indent="22860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6pPr>
      <a:lvl7pPr marL="0" marR="0" indent="27432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7pPr>
      <a:lvl8pPr marL="0" marR="0" indent="32004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8pPr>
      <a:lvl9pPr marL="0" marR="0" indent="36576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32888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506413" y="415925"/>
            <a:ext cx="8361362" cy="61769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6725" y="361950"/>
            <a:ext cx="8281988" cy="6111875"/>
          </a:xfrm>
          <a:prstGeom prst="rect">
            <a:avLst/>
          </a:prstGeom>
          <a:solidFill>
            <a:srgbClr val="53535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4765675" y="600075"/>
            <a:ext cx="2239963" cy="5461000"/>
          </a:xfrm>
          <a:custGeom>
            <a:avLst/>
            <a:gdLst/>
            <a:ahLst/>
            <a:cxnLst>
              <a:cxn ang="0">
                <a:pos x="91" y="33"/>
              </a:cxn>
              <a:cxn ang="0">
                <a:pos x="212" y="76"/>
              </a:cxn>
              <a:cxn ang="0">
                <a:pos x="332" y="174"/>
              </a:cxn>
              <a:cxn ang="0">
                <a:pos x="383" y="305"/>
              </a:cxn>
              <a:cxn ang="0">
                <a:pos x="443" y="446"/>
              </a:cxn>
              <a:cxn ang="0">
                <a:pos x="453" y="620"/>
              </a:cxn>
              <a:cxn ang="0">
                <a:pos x="494" y="751"/>
              </a:cxn>
              <a:cxn ang="0">
                <a:pos x="494" y="882"/>
              </a:cxn>
              <a:cxn ang="0">
                <a:pos x="483" y="1012"/>
              </a:cxn>
              <a:cxn ang="0">
                <a:pos x="473" y="1143"/>
              </a:cxn>
              <a:cxn ang="0">
                <a:pos x="463" y="1284"/>
              </a:cxn>
              <a:cxn ang="0">
                <a:pos x="433" y="1426"/>
              </a:cxn>
              <a:cxn ang="0">
                <a:pos x="383" y="1556"/>
              </a:cxn>
              <a:cxn ang="0">
                <a:pos x="353" y="1687"/>
              </a:cxn>
              <a:cxn ang="0">
                <a:pos x="443" y="1796"/>
              </a:cxn>
              <a:cxn ang="0">
                <a:pos x="494" y="1937"/>
              </a:cxn>
              <a:cxn ang="0">
                <a:pos x="524" y="2068"/>
              </a:cxn>
              <a:cxn ang="0">
                <a:pos x="614" y="2198"/>
              </a:cxn>
              <a:cxn ang="0">
                <a:pos x="705" y="2351"/>
              </a:cxn>
              <a:cxn ang="0">
                <a:pos x="836" y="2470"/>
              </a:cxn>
              <a:cxn ang="0">
                <a:pos x="947" y="2612"/>
              </a:cxn>
              <a:cxn ang="0">
                <a:pos x="1078" y="2721"/>
              </a:cxn>
              <a:cxn ang="0">
                <a:pos x="1158" y="2851"/>
              </a:cxn>
              <a:cxn ang="0">
                <a:pos x="1269" y="3004"/>
              </a:cxn>
              <a:cxn ang="0">
                <a:pos x="1319" y="3156"/>
              </a:cxn>
              <a:cxn ang="0">
                <a:pos x="1370" y="3308"/>
              </a:cxn>
              <a:cxn ang="0">
                <a:pos x="1400" y="3439"/>
              </a:cxn>
              <a:cxn ang="0">
                <a:pos x="1410" y="3145"/>
              </a:cxn>
              <a:cxn ang="0">
                <a:pos x="1340" y="3058"/>
              </a:cxn>
              <a:cxn ang="0">
                <a:pos x="1259" y="2862"/>
              </a:cxn>
              <a:cxn ang="0">
                <a:pos x="1098" y="2721"/>
              </a:cxn>
              <a:cxn ang="0">
                <a:pos x="997" y="2514"/>
              </a:cxn>
              <a:cxn ang="0">
                <a:pos x="806" y="2449"/>
              </a:cxn>
              <a:cxn ang="0">
                <a:pos x="735" y="2307"/>
              </a:cxn>
              <a:cxn ang="0">
                <a:pos x="635" y="2187"/>
              </a:cxn>
              <a:cxn ang="0">
                <a:pos x="534" y="1959"/>
              </a:cxn>
              <a:cxn ang="0">
                <a:pos x="443" y="1785"/>
              </a:cxn>
              <a:cxn ang="0">
                <a:pos x="403" y="1632"/>
              </a:cxn>
              <a:cxn ang="0">
                <a:pos x="433" y="1491"/>
              </a:cxn>
              <a:cxn ang="0">
                <a:pos x="483" y="1349"/>
              </a:cxn>
              <a:cxn ang="0">
                <a:pos x="483" y="1208"/>
              </a:cxn>
              <a:cxn ang="0">
                <a:pos x="524" y="1023"/>
              </a:cxn>
              <a:cxn ang="0">
                <a:pos x="514" y="805"/>
              </a:cxn>
              <a:cxn ang="0">
                <a:pos x="534" y="642"/>
              </a:cxn>
              <a:cxn ang="0">
                <a:pos x="554" y="522"/>
              </a:cxn>
              <a:cxn ang="0">
                <a:pos x="665" y="392"/>
              </a:cxn>
              <a:cxn ang="0">
                <a:pos x="826" y="218"/>
              </a:cxn>
              <a:cxn ang="0">
                <a:pos x="876" y="76"/>
              </a:cxn>
              <a:cxn ang="0">
                <a:pos x="917" y="11"/>
              </a:cxn>
              <a:cxn ang="0">
                <a:pos x="765" y="87"/>
              </a:cxn>
              <a:cxn ang="0">
                <a:pos x="755" y="218"/>
              </a:cxn>
              <a:cxn ang="0">
                <a:pos x="745" y="305"/>
              </a:cxn>
              <a:cxn ang="0">
                <a:pos x="624" y="435"/>
              </a:cxn>
              <a:cxn ang="0">
                <a:pos x="534" y="522"/>
              </a:cxn>
              <a:cxn ang="0">
                <a:pos x="483" y="664"/>
              </a:cxn>
              <a:cxn ang="0">
                <a:pos x="473" y="511"/>
              </a:cxn>
              <a:cxn ang="0">
                <a:pos x="443" y="348"/>
              </a:cxn>
              <a:cxn ang="0">
                <a:pos x="383" y="218"/>
              </a:cxn>
              <a:cxn ang="0">
                <a:pos x="302" y="98"/>
              </a:cxn>
              <a:cxn ang="0">
                <a:pos x="181" y="33"/>
              </a:cxn>
              <a:cxn ang="0">
                <a:pos x="60" y="11"/>
              </a:cxn>
            </a:cxnLst>
            <a:rect l="0" t="0" r="r" b="b"/>
            <a:pathLst>
              <a:path w="1411" h="3440">
                <a:moveTo>
                  <a:pt x="0" y="0"/>
                </a:moveTo>
                <a:lnTo>
                  <a:pt x="50" y="22"/>
                </a:lnTo>
                <a:lnTo>
                  <a:pt x="91" y="33"/>
                </a:lnTo>
                <a:lnTo>
                  <a:pt x="131" y="22"/>
                </a:lnTo>
                <a:lnTo>
                  <a:pt x="171" y="54"/>
                </a:lnTo>
                <a:lnTo>
                  <a:pt x="212" y="76"/>
                </a:lnTo>
                <a:lnTo>
                  <a:pt x="252" y="98"/>
                </a:lnTo>
                <a:lnTo>
                  <a:pt x="292" y="141"/>
                </a:lnTo>
                <a:lnTo>
                  <a:pt x="332" y="174"/>
                </a:lnTo>
                <a:lnTo>
                  <a:pt x="342" y="218"/>
                </a:lnTo>
                <a:lnTo>
                  <a:pt x="342" y="261"/>
                </a:lnTo>
                <a:lnTo>
                  <a:pt x="383" y="305"/>
                </a:lnTo>
                <a:lnTo>
                  <a:pt x="413" y="348"/>
                </a:lnTo>
                <a:lnTo>
                  <a:pt x="413" y="403"/>
                </a:lnTo>
                <a:lnTo>
                  <a:pt x="443" y="446"/>
                </a:lnTo>
                <a:lnTo>
                  <a:pt x="463" y="490"/>
                </a:lnTo>
                <a:lnTo>
                  <a:pt x="453" y="577"/>
                </a:lnTo>
                <a:lnTo>
                  <a:pt x="453" y="620"/>
                </a:lnTo>
                <a:lnTo>
                  <a:pt x="473" y="664"/>
                </a:lnTo>
                <a:lnTo>
                  <a:pt x="483" y="707"/>
                </a:lnTo>
                <a:lnTo>
                  <a:pt x="494" y="751"/>
                </a:lnTo>
                <a:lnTo>
                  <a:pt x="494" y="794"/>
                </a:lnTo>
                <a:lnTo>
                  <a:pt x="494" y="838"/>
                </a:lnTo>
                <a:lnTo>
                  <a:pt x="494" y="882"/>
                </a:lnTo>
                <a:lnTo>
                  <a:pt x="494" y="925"/>
                </a:lnTo>
                <a:lnTo>
                  <a:pt x="504" y="969"/>
                </a:lnTo>
                <a:lnTo>
                  <a:pt x="483" y="1012"/>
                </a:lnTo>
                <a:lnTo>
                  <a:pt x="473" y="1056"/>
                </a:lnTo>
                <a:lnTo>
                  <a:pt x="473" y="1099"/>
                </a:lnTo>
                <a:lnTo>
                  <a:pt x="473" y="1143"/>
                </a:lnTo>
                <a:lnTo>
                  <a:pt x="483" y="1186"/>
                </a:lnTo>
                <a:lnTo>
                  <a:pt x="483" y="1230"/>
                </a:lnTo>
                <a:lnTo>
                  <a:pt x="463" y="1284"/>
                </a:lnTo>
                <a:lnTo>
                  <a:pt x="453" y="1328"/>
                </a:lnTo>
                <a:lnTo>
                  <a:pt x="453" y="1382"/>
                </a:lnTo>
                <a:lnTo>
                  <a:pt x="433" y="1426"/>
                </a:lnTo>
                <a:lnTo>
                  <a:pt x="403" y="1469"/>
                </a:lnTo>
                <a:lnTo>
                  <a:pt x="383" y="1513"/>
                </a:lnTo>
                <a:lnTo>
                  <a:pt x="383" y="1556"/>
                </a:lnTo>
                <a:lnTo>
                  <a:pt x="383" y="1600"/>
                </a:lnTo>
                <a:lnTo>
                  <a:pt x="363" y="1643"/>
                </a:lnTo>
                <a:lnTo>
                  <a:pt x="353" y="1687"/>
                </a:lnTo>
                <a:lnTo>
                  <a:pt x="363" y="1730"/>
                </a:lnTo>
                <a:lnTo>
                  <a:pt x="383" y="1785"/>
                </a:lnTo>
                <a:lnTo>
                  <a:pt x="443" y="1796"/>
                </a:lnTo>
                <a:lnTo>
                  <a:pt x="463" y="1850"/>
                </a:lnTo>
                <a:lnTo>
                  <a:pt x="483" y="1894"/>
                </a:lnTo>
                <a:lnTo>
                  <a:pt x="494" y="1937"/>
                </a:lnTo>
                <a:lnTo>
                  <a:pt x="494" y="1981"/>
                </a:lnTo>
                <a:lnTo>
                  <a:pt x="524" y="2024"/>
                </a:lnTo>
                <a:lnTo>
                  <a:pt x="524" y="2068"/>
                </a:lnTo>
                <a:lnTo>
                  <a:pt x="544" y="2122"/>
                </a:lnTo>
                <a:lnTo>
                  <a:pt x="584" y="2155"/>
                </a:lnTo>
                <a:lnTo>
                  <a:pt x="614" y="2198"/>
                </a:lnTo>
                <a:lnTo>
                  <a:pt x="624" y="2275"/>
                </a:lnTo>
                <a:lnTo>
                  <a:pt x="685" y="2285"/>
                </a:lnTo>
                <a:lnTo>
                  <a:pt x="705" y="2351"/>
                </a:lnTo>
                <a:lnTo>
                  <a:pt x="745" y="2394"/>
                </a:lnTo>
                <a:lnTo>
                  <a:pt x="786" y="2438"/>
                </a:lnTo>
                <a:lnTo>
                  <a:pt x="836" y="2470"/>
                </a:lnTo>
                <a:lnTo>
                  <a:pt x="876" y="2514"/>
                </a:lnTo>
                <a:lnTo>
                  <a:pt x="896" y="2568"/>
                </a:lnTo>
                <a:lnTo>
                  <a:pt x="947" y="2612"/>
                </a:lnTo>
                <a:lnTo>
                  <a:pt x="997" y="2634"/>
                </a:lnTo>
                <a:lnTo>
                  <a:pt x="1027" y="2677"/>
                </a:lnTo>
                <a:lnTo>
                  <a:pt x="1078" y="2721"/>
                </a:lnTo>
                <a:lnTo>
                  <a:pt x="1108" y="2764"/>
                </a:lnTo>
                <a:lnTo>
                  <a:pt x="1128" y="2808"/>
                </a:lnTo>
                <a:lnTo>
                  <a:pt x="1158" y="2851"/>
                </a:lnTo>
                <a:lnTo>
                  <a:pt x="1188" y="2906"/>
                </a:lnTo>
                <a:lnTo>
                  <a:pt x="1229" y="2949"/>
                </a:lnTo>
                <a:lnTo>
                  <a:pt x="1269" y="3004"/>
                </a:lnTo>
                <a:lnTo>
                  <a:pt x="1279" y="3058"/>
                </a:lnTo>
                <a:lnTo>
                  <a:pt x="1289" y="3113"/>
                </a:lnTo>
                <a:lnTo>
                  <a:pt x="1319" y="3156"/>
                </a:lnTo>
                <a:lnTo>
                  <a:pt x="1350" y="3210"/>
                </a:lnTo>
                <a:lnTo>
                  <a:pt x="1360" y="3265"/>
                </a:lnTo>
                <a:lnTo>
                  <a:pt x="1370" y="3308"/>
                </a:lnTo>
                <a:lnTo>
                  <a:pt x="1390" y="3352"/>
                </a:lnTo>
                <a:lnTo>
                  <a:pt x="1400" y="3395"/>
                </a:lnTo>
                <a:lnTo>
                  <a:pt x="1400" y="3439"/>
                </a:lnTo>
                <a:lnTo>
                  <a:pt x="1400" y="3319"/>
                </a:lnTo>
                <a:lnTo>
                  <a:pt x="1410" y="3232"/>
                </a:lnTo>
                <a:lnTo>
                  <a:pt x="1410" y="3145"/>
                </a:lnTo>
                <a:lnTo>
                  <a:pt x="1410" y="3102"/>
                </a:lnTo>
                <a:lnTo>
                  <a:pt x="1380" y="3058"/>
                </a:lnTo>
                <a:lnTo>
                  <a:pt x="1340" y="3058"/>
                </a:lnTo>
                <a:lnTo>
                  <a:pt x="1309" y="2982"/>
                </a:lnTo>
                <a:lnTo>
                  <a:pt x="1299" y="2938"/>
                </a:lnTo>
                <a:lnTo>
                  <a:pt x="1259" y="2862"/>
                </a:lnTo>
                <a:lnTo>
                  <a:pt x="1239" y="2819"/>
                </a:lnTo>
                <a:lnTo>
                  <a:pt x="1178" y="2753"/>
                </a:lnTo>
                <a:lnTo>
                  <a:pt x="1098" y="2721"/>
                </a:lnTo>
                <a:lnTo>
                  <a:pt x="1037" y="2721"/>
                </a:lnTo>
                <a:lnTo>
                  <a:pt x="1007" y="2579"/>
                </a:lnTo>
                <a:lnTo>
                  <a:pt x="997" y="2514"/>
                </a:lnTo>
                <a:lnTo>
                  <a:pt x="967" y="2470"/>
                </a:lnTo>
                <a:lnTo>
                  <a:pt x="886" y="2460"/>
                </a:lnTo>
                <a:lnTo>
                  <a:pt x="806" y="2449"/>
                </a:lnTo>
                <a:lnTo>
                  <a:pt x="765" y="2438"/>
                </a:lnTo>
                <a:lnTo>
                  <a:pt x="755" y="2351"/>
                </a:lnTo>
                <a:lnTo>
                  <a:pt x="735" y="2307"/>
                </a:lnTo>
                <a:lnTo>
                  <a:pt x="715" y="2253"/>
                </a:lnTo>
                <a:lnTo>
                  <a:pt x="675" y="2209"/>
                </a:lnTo>
                <a:lnTo>
                  <a:pt x="635" y="2187"/>
                </a:lnTo>
                <a:lnTo>
                  <a:pt x="554" y="2100"/>
                </a:lnTo>
                <a:lnTo>
                  <a:pt x="534" y="2057"/>
                </a:lnTo>
                <a:lnTo>
                  <a:pt x="534" y="1959"/>
                </a:lnTo>
                <a:lnTo>
                  <a:pt x="524" y="1894"/>
                </a:lnTo>
                <a:lnTo>
                  <a:pt x="494" y="1839"/>
                </a:lnTo>
                <a:lnTo>
                  <a:pt x="443" y="1785"/>
                </a:lnTo>
                <a:lnTo>
                  <a:pt x="413" y="1741"/>
                </a:lnTo>
                <a:lnTo>
                  <a:pt x="393" y="1687"/>
                </a:lnTo>
                <a:lnTo>
                  <a:pt x="403" y="1632"/>
                </a:lnTo>
                <a:lnTo>
                  <a:pt x="403" y="1589"/>
                </a:lnTo>
                <a:lnTo>
                  <a:pt x="413" y="1545"/>
                </a:lnTo>
                <a:lnTo>
                  <a:pt x="433" y="1491"/>
                </a:lnTo>
                <a:lnTo>
                  <a:pt x="433" y="1447"/>
                </a:lnTo>
                <a:lnTo>
                  <a:pt x="463" y="1393"/>
                </a:lnTo>
                <a:lnTo>
                  <a:pt x="483" y="1349"/>
                </a:lnTo>
                <a:lnTo>
                  <a:pt x="494" y="1295"/>
                </a:lnTo>
                <a:lnTo>
                  <a:pt x="494" y="1252"/>
                </a:lnTo>
                <a:lnTo>
                  <a:pt x="483" y="1208"/>
                </a:lnTo>
                <a:lnTo>
                  <a:pt x="494" y="1164"/>
                </a:lnTo>
                <a:lnTo>
                  <a:pt x="524" y="1067"/>
                </a:lnTo>
                <a:lnTo>
                  <a:pt x="524" y="1023"/>
                </a:lnTo>
                <a:lnTo>
                  <a:pt x="524" y="936"/>
                </a:lnTo>
                <a:lnTo>
                  <a:pt x="524" y="871"/>
                </a:lnTo>
                <a:lnTo>
                  <a:pt x="514" y="805"/>
                </a:lnTo>
                <a:lnTo>
                  <a:pt x="524" y="762"/>
                </a:lnTo>
                <a:lnTo>
                  <a:pt x="544" y="707"/>
                </a:lnTo>
                <a:lnTo>
                  <a:pt x="534" y="642"/>
                </a:lnTo>
                <a:lnTo>
                  <a:pt x="524" y="599"/>
                </a:lnTo>
                <a:lnTo>
                  <a:pt x="514" y="555"/>
                </a:lnTo>
                <a:lnTo>
                  <a:pt x="554" y="522"/>
                </a:lnTo>
                <a:lnTo>
                  <a:pt x="584" y="479"/>
                </a:lnTo>
                <a:lnTo>
                  <a:pt x="594" y="435"/>
                </a:lnTo>
                <a:lnTo>
                  <a:pt x="665" y="392"/>
                </a:lnTo>
                <a:lnTo>
                  <a:pt x="725" y="305"/>
                </a:lnTo>
                <a:lnTo>
                  <a:pt x="786" y="239"/>
                </a:lnTo>
                <a:lnTo>
                  <a:pt x="826" y="218"/>
                </a:lnTo>
                <a:lnTo>
                  <a:pt x="856" y="174"/>
                </a:lnTo>
                <a:lnTo>
                  <a:pt x="856" y="131"/>
                </a:lnTo>
                <a:lnTo>
                  <a:pt x="876" y="76"/>
                </a:lnTo>
                <a:lnTo>
                  <a:pt x="917" y="44"/>
                </a:lnTo>
                <a:lnTo>
                  <a:pt x="957" y="0"/>
                </a:lnTo>
                <a:lnTo>
                  <a:pt x="917" y="11"/>
                </a:lnTo>
                <a:lnTo>
                  <a:pt x="856" y="22"/>
                </a:lnTo>
                <a:lnTo>
                  <a:pt x="796" y="44"/>
                </a:lnTo>
                <a:lnTo>
                  <a:pt x="765" y="87"/>
                </a:lnTo>
                <a:lnTo>
                  <a:pt x="776" y="131"/>
                </a:lnTo>
                <a:lnTo>
                  <a:pt x="755" y="174"/>
                </a:lnTo>
                <a:lnTo>
                  <a:pt x="755" y="218"/>
                </a:lnTo>
                <a:lnTo>
                  <a:pt x="826" y="229"/>
                </a:lnTo>
                <a:lnTo>
                  <a:pt x="786" y="272"/>
                </a:lnTo>
                <a:lnTo>
                  <a:pt x="745" y="305"/>
                </a:lnTo>
                <a:lnTo>
                  <a:pt x="705" y="348"/>
                </a:lnTo>
                <a:lnTo>
                  <a:pt x="665" y="424"/>
                </a:lnTo>
                <a:lnTo>
                  <a:pt x="624" y="435"/>
                </a:lnTo>
                <a:lnTo>
                  <a:pt x="584" y="468"/>
                </a:lnTo>
                <a:lnTo>
                  <a:pt x="544" y="479"/>
                </a:lnTo>
                <a:lnTo>
                  <a:pt x="534" y="522"/>
                </a:lnTo>
                <a:lnTo>
                  <a:pt x="534" y="566"/>
                </a:lnTo>
                <a:lnTo>
                  <a:pt x="494" y="620"/>
                </a:lnTo>
                <a:lnTo>
                  <a:pt x="483" y="664"/>
                </a:lnTo>
                <a:lnTo>
                  <a:pt x="483" y="707"/>
                </a:lnTo>
                <a:lnTo>
                  <a:pt x="483" y="620"/>
                </a:lnTo>
                <a:lnTo>
                  <a:pt x="473" y="511"/>
                </a:lnTo>
                <a:lnTo>
                  <a:pt x="463" y="446"/>
                </a:lnTo>
                <a:lnTo>
                  <a:pt x="453" y="403"/>
                </a:lnTo>
                <a:lnTo>
                  <a:pt x="443" y="348"/>
                </a:lnTo>
                <a:lnTo>
                  <a:pt x="413" y="305"/>
                </a:lnTo>
                <a:lnTo>
                  <a:pt x="383" y="261"/>
                </a:lnTo>
                <a:lnTo>
                  <a:pt x="383" y="218"/>
                </a:lnTo>
                <a:lnTo>
                  <a:pt x="353" y="174"/>
                </a:lnTo>
                <a:lnTo>
                  <a:pt x="312" y="141"/>
                </a:lnTo>
                <a:lnTo>
                  <a:pt x="302" y="98"/>
                </a:lnTo>
                <a:lnTo>
                  <a:pt x="262" y="76"/>
                </a:lnTo>
                <a:lnTo>
                  <a:pt x="222" y="76"/>
                </a:lnTo>
                <a:lnTo>
                  <a:pt x="181" y="33"/>
                </a:lnTo>
                <a:lnTo>
                  <a:pt x="141" y="11"/>
                </a:lnTo>
                <a:lnTo>
                  <a:pt x="101" y="0"/>
                </a:lnTo>
                <a:lnTo>
                  <a:pt x="60" y="11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796925" y="1946275"/>
            <a:ext cx="7750175" cy="2227263"/>
          </a:xfrm>
          <a:custGeom>
            <a:avLst/>
            <a:gdLst/>
            <a:ahLst/>
            <a:cxnLst>
              <a:cxn ang="0">
                <a:pos x="151" y="54"/>
              </a:cxn>
              <a:cxn ang="0">
                <a:pos x="282" y="250"/>
              </a:cxn>
              <a:cxn ang="0">
                <a:pos x="524" y="261"/>
              </a:cxn>
              <a:cxn ang="0">
                <a:pos x="686" y="467"/>
              </a:cxn>
              <a:cxn ang="0">
                <a:pos x="766" y="706"/>
              </a:cxn>
              <a:cxn ang="0">
                <a:pos x="918" y="739"/>
              </a:cxn>
              <a:cxn ang="0">
                <a:pos x="1008" y="815"/>
              </a:cxn>
              <a:cxn ang="0">
                <a:pos x="1210" y="869"/>
              </a:cxn>
              <a:cxn ang="0">
                <a:pos x="1331" y="772"/>
              </a:cxn>
              <a:cxn ang="0">
                <a:pos x="1412" y="565"/>
              </a:cxn>
              <a:cxn ang="0">
                <a:pos x="1291" y="359"/>
              </a:cxn>
              <a:cxn ang="0">
                <a:pos x="1412" y="163"/>
              </a:cxn>
              <a:cxn ang="0">
                <a:pos x="1603" y="206"/>
              </a:cxn>
              <a:cxn ang="0">
                <a:pos x="1785" y="250"/>
              </a:cxn>
              <a:cxn ang="0">
                <a:pos x="1967" y="250"/>
              </a:cxn>
              <a:cxn ang="0">
                <a:pos x="2088" y="217"/>
              </a:cxn>
              <a:cxn ang="0">
                <a:pos x="2219" y="120"/>
              </a:cxn>
              <a:cxn ang="0">
                <a:pos x="2420" y="261"/>
              </a:cxn>
              <a:cxn ang="0">
                <a:pos x="2612" y="348"/>
              </a:cxn>
              <a:cxn ang="0">
                <a:pos x="2783" y="478"/>
              </a:cxn>
              <a:cxn ang="0">
                <a:pos x="2985" y="576"/>
              </a:cxn>
              <a:cxn ang="0">
                <a:pos x="3177" y="652"/>
              </a:cxn>
              <a:cxn ang="0">
                <a:pos x="3378" y="772"/>
              </a:cxn>
              <a:cxn ang="0">
                <a:pos x="3580" y="706"/>
              </a:cxn>
              <a:cxn ang="0">
                <a:pos x="3782" y="772"/>
              </a:cxn>
              <a:cxn ang="0">
                <a:pos x="3983" y="706"/>
              </a:cxn>
              <a:cxn ang="0">
                <a:pos x="4195" y="696"/>
              </a:cxn>
              <a:cxn ang="0">
                <a:pos x="4397" y="783"/>
              </a:cxn>
              <a:cxn ang="0">
                <a:pos x="4599" y="783"/>
              </a:cxn>
              <a:cxn ang="0">
                <a:pos x="4800" y="761"/>
              </a:cxn>
              <a:cxn ang="0">
                <a:pos x="4760" y="848"/>
              </a:cxn>
              <a:cxn ang="0">
                <a:pos x="4498" y="924"/>
              </a:cxn>
              <a:cxn ang="0">
                <a:pos x="4296" y="978"/>
              </a:cxn>
              <a:cxn ang="0">
                <a:pos x="4276" y="1130"/>
              </a:cxn>
              <a:cxn ang="0">
                <a:pos x="4165" y="1293"/>
              </a:cxn>
              <a:cxn ang="0">
                <a:pos x="3933" y="1337"/>
              </a:cxn>
              <a:cxn ang="0">
                <a:pos x="3620" y="1185"/>
              </a:cxn>
              <a:cxn ang="0">
                <a:pos x="3409" y="1011"/>
              </a:cxn>
              <a:cxn ang="0">
                <a:pos x="3177" y="978"/>
              </a:cxn>
              <a:cxn ang="0">
                <a:pos x="2955" y="859"/>
              </a:cxn>
              <a:cxn ang="0">
                <a:pos x="2703" y="848"/>
              </a:cxn>
              <a:cxn ang="0">
                <a:pos x="2471" y="924"/>
              </a:cxn>
              <a:cxn ang="0">
                <a:pos x="2239" y="859"/>
              </a:cxn>
              <a:cxn ang="0">
                <a:pos x="2027" y="772"/>
              </a:cxn>
              <a:cxn ang="0">
                <a:pos x="1926" y="946"/>
              </a:cxn>
              <a:cxn ang="0">
                <a:pos x="1916" y="1163"/>
              </a:cxn>
              <a:cxn ang="0">
                <a:pos x="1805" y="1359"/>
              </a:cxn>
              <a:cxn ang="0">
                <a:pos x="1593" y="1402"/>
              </a:cxn>
              <a:cxn ang="0">
                <a:pos x="1382" y="1326"/>
              </a:cxn>
              <a:cxn ang="0">
                <a:pos x="1180" y="1239"/>
              </a:cxn>
              <a:cxn ang="0">
                <a:pos x="978" y="1217"/>
              </a:cxn>
              <a:cxn ang="0">
                <a:pos x="777" y="1337"/>
              </a:cxn>
              <a:cxn ang="0">
                <a:pos x="625" y="1250"/>
              </a:cxn>
              <a:cxn ang="0">
                <a:pos x="504" y="1087"/>
              </a:cxn>
              <a:cxn ang="0">
                <a:pos x="373" y="902"/>
              </a:cxn>
              <a:cxn ang="0">
                <a:pos x="182" y="783"/>
              </a:cxn>
              <a:cxn ang="0">
                <a:pos x="121" y="598"/>
              </a:cxn>
              <a:cxn ang="0">
                <a:pos x="61" y="413"/>
              </a:cxn>
              <a:cxn ang="0">
                <a:pos x="61" y="196"/>
              </a:cxn>
              <a:cxn ang="0">
                <a:pos x="0" y="0"/>
              </a:cxn>
            </a:cxnLst>
            <a:rect l="0" t="0" r="r" b="b"/>
            <a:pathLst>
              <a:path w="4882" h="1403">
                <a:moveTo>
                  <a:pt x="0" y="0"/>
                </a:moveTo>
                <a:lnTo>
                  <a:pt x="40" y="22"/>
                </a:lnTo>
                <a:lnTo>
                  <a:pt x="81" y="33"/>
                </a:lnTo>
                <a:lnTo>
                  <a:pt x="121" y="11"/>
                </a:lnTo>
                <a:lnTo>
                  <a:pt x="151" y="54"/>
                </a:lnTo>
                <a:lnTo>
                  <a:pt x="192" y="76"/>
                </a:lnTo>
                <a:lnTo>
                  <a:pt x="222" y="120"/>
                </a:lnTo>
                <a:lnTo>
                  <a:pt x="242" y="163"/>
                </a:lnTo>
                <a:lnTo>
                  <a:pt x="252" y="206"/>
                </a:lnTo>
                <a:lnTo>
                  <a:pt x="282" y="250"/>
                </a:lnTo>
                <a:lnTo>
                  <a:pt x="323" y="272"/>
                </a:lnTo>
                <a:lnTo>
                  <a:pt x="363" y="272"/>
                </a:lnTo>
                <a:lnTo>
                  <a:pt x="403" y="250"/>
                </a:lnTo>
                <a:lnTo>
                  <a:pt x="484" y="250"/>
                </a:lnTo>
                <a:lnTo>
                  <a:pt x="524" y="261"/>
                </a:lnTo>
                <a:lnTo>
                  <a:pt x="565" y="304"/>
                </a:lnTo>
                <a:lnTo>
                  <a:pt x="595" y="348"/>
                </a:lnTo>
                <a:lnTo>
                  <a:pt x="635" y="380"/>
                </a:lnTo>
                <a:lnTo>
                  <a:pt x="666" y="424"/>
                </a:lnTo>
                <a:lnTo>
                  <a:pt x="686" y="467"/>
                </a:lnTo>
                <a:lnTo>
                  <a:pt x="686" y="511"/>
                </a:lnTo>
                <a:lnTo>
                  <a:pt x="686" y="554"/>
                </a:lnTo>
                <a:lnTo>
                  <a:pt x="706" y="609"/>
                </a:lnTo>
                <a:lnTo>
                  <a:pt x="726" y="663"/>
                </a:lnTo>
                <a:lnTo>
                  <a:pt x="766" y="706"/>
                </a:lnTo>
                <a:lnTo>
                  <a:pt x="807" y="717"/>
                </a:lnTo>
                <a:lnTo>
                  <a:pt x="847" y="674"/>
                </a:lnTo>
                <a:lnTo>
                  <a:pt x="887" y="652"/>
                </a:lnTo>
                <a:lnTo>
                  <a:pt x="908" y="696"/>
                </a:lnTo>
                <a:lnTo>
                  <a:pt x="918" y="739"/>
                </a:lnTo>
                <a:lnTo>
                  <a:pt x="898" y="783"/>
                </a:lnTo>
                <a:lnTo>
                  <a:pt x="887" y="826"/>
                </a:lnTo>
                <a:lnTo>
                  <a:pt x="928" y="869"/>
                </a:lnTo>
                <a:lnTo>
                  <a:pt x="968" y="848"/>
                </a:lnTo>
                <a:lnTo>
                  <a:pt x="1008" y="815"/>
                </a:lnTo>
                <a:lnTo>
                  <a:pt x="1049" y="826"/>
                </a:lnTo>
                <a:lnTo>
                  <a:pt x="1089" y="848"/>
                </a:lnTo>
                <a:lnTo>
                  <a:pt x="1129" y="848"/>
                </a:lnTo>
                <a:lnTo>
                  <a:pt x="1170" y="859"/>
                </a:lnTo>
                <a:lnTo>
                  <a:pt x="1210" y="869"/>
                </a:lnTo>
                <a:lnTo>
                  <a:pt x="1220" y="826"/>
                </a:lnTo>
                <a:lnTo>
                  <a:pt x="1261" y="815"/>
                </a:lnTo>
                <a:lnTo>
                  <a:pt x="1301" y="826"/>
                </a:lnTo>
                <a:lnTo>
                  <a:pt x="1341" y="815"/>
                </a:lnTo>
                <a:lnTo>
                  <a:pt x="1331" y="772"/>
                </a:lnTo>
                <a:lnTo>
                  <a:pt x="1331" y="728"/>
                </a:lnTo>
                <a:lnTo>
                  <a:pt x="1372" y="696"/>
                </a:lnTo>
                <a:lnTo>
                  <a:pt x="1392" y="652"/>
                </a:lnTo>
                <a:lnTo>
                  <a:pt x="1382" y="609"/>
                </a:lnTo>
                <a:lnTo>
                  <a:pt x="1412" y="565"/>
                </a:lnTo>
                <a:lnTo>
                  <a:pt x="1412" y="522"/>
                </a:lnTo>
                <a:lnTo>
                  <a:pt x="1372" y="500"/>
                </a:lnTo>
                <a:lnTo>
                  <a:pt x="1331" y="446"/>
                </a:lnTo>
                <a:lnTo>
                  <a:pt x="1301" y="402"/>
                </a:lnTo>
                <a:lnTo>
                  <a:pt x="1291" y="359"/>
                </a:lnTo>
                <a:lnTo>
                  <a:pt x="1291" y="315"/>
                </a:lnTo>
                <a:lnTo>
                  <a:pt x="1301" y="272"/>
                </a:lnTo>
                <a:lnTo>
                  <a:pt x="1341" y="228"/>
                </a:lnTo>
                <a:lnTo>
                  <a:pt x="1372" y="185"/>
                </a:lnTo>
                <a:lnTo>
                  <a:pt x="1412" y="163"/>
                </a:lnTo>
                <a:lnTo>
                  <a:pt x="1442" y="206"/>
                </a:lnTo>
                <a:lnTo>
                  <a:pt x="1482" y="217"/>
                </a:lnTo>
                <a:lnTo>
                  <a:pt x="1523" y="206"/>
                </a:lnTo>
                <a:lnTo>
                  <a:pt x="1563" y="206"/>
                </a:lnTo>
                <a:lnTo>
                  <a:pt x="1603" y="206"/>
                </a:lnTo>
                <a:lnTo>
                  <a:pt x="1654" y="196"/>
                </a:lnTo>
                <a:lnTo>
                  <a:pt x="1694" y="185"/>
                </a:lnTo>
                <a:lnTo>
                  <a:pt x="1735" y="185"/>
                </a:lnTo>
                <a:lnTo>
                  <a:pt x="1775" y="206"/>
                </a:lnTo>
                <a:lnTo>
                  <a:pt x="1785" y="250"/>
                </a:lnTo>
                <a:lnTo>
                  <a:pt x="1825" y="250"/>
                </a:lnTo>
                <a:lnTo>
                  <a:pt x="1866" y="283"/>
                </a:lnTo>
                <a:lnTo>
                  <a:pt x="1906" y="315"/>
                </a:lnTo>
                <a:lnTo>
                  <a:pt x="1946" y="293"/>
                </a:lnTo>
                <a:lnTo>
                  <a:pt x="1967" y="250"/>
                </a:lnTo>
                <a:lnTo>
                  <a:pt x="1977" y="206"/>
                </a:lnTo>
                <a:lnTo>
                  <a:pt x="1997" y="163"/>
                </a:lnTo>
                <a:lnTo>
                  <a:pt x="2037" y="152"/>
                </a:lnTo>
                <a:lnTo>
                  <a:pt x="2047" y="196"/>
                </a:lnTo>
                <a:lnTo>
                  <a:pt x="2088" y="217"/>
                </a:lnTo>
                <a:lnTo>
                  <a:pt x="2128" y="217"/>
                </a:lnTo>
                <a:lnTo>
                  <a:pt x="2138" y="174"/>
                </a:lnTo>
                <a:lnTo>
                  <a:pt x="2138" y="130"/>
                </a:lnTo>
                <a:lnTo>
                  <a:pt x="2178" y="120"/>
                </a:lnTo>
                <a:lnTo>
                  <a:pt x="2219" y="120"/>
                </a:lnTo>
                <a:lnTo>
                  <a:pt x="2259" y="163"/>
                </a:lnTo>
                <a:lnTo>
                  <a:pt x="2299" y="196"/>
                </a:lnTo>
                <a:lnTo>
                  <a:pt x="2340" y="196"/>
                </a:lnTo>
                <a:lnTo>
                  <a:pt x="2380" y="217"/>
                </a:lnTo>
                <a:lnTo>
                  <a:pt x="2420" y="261"/>
                </a:lnTo>
                <a:lnTo>
                  <a:pt x="2451" y="304"/>
                </a:lnTo>
                <a:lnTo>
                  <a:pt x="2491" y="337"/>
                </a:lnTo>
                <a:lnTo>
                  <a:pt x="2531" y="348"/>
                </a:lnTo>
                <a:lnTo>
                  <a:pt x="2572" y="348"/>
                </a:lnTo>
                <a:lnTo>
                  <a:pt x="2612" y="348"/>
                </a:lnTo>
                <a:lnTo>
                  <a:pt x="2652" y="359"/>
                </a:lnTo>
                <a:lnTo>
                  <a:pt x="2693" y="370"/>
                </a:lnTo>
                <a:lnTo>
                  <a:pt x="2733" y="391"/>
                </a:lnTo>
                <a:lnTo>
                  <a:pt x="2773" y="435"/>
                </a:lnTo>
                <a:lnTo>
                  <a:pt x="2783" y="478"/>
                </a:lnTo>
                <a:lnTo>
                  <a:pt x="2804" y="522"/>
                </a:lnTo>
                <a:lnTo>
                  <a:pt x="2854" y="565"/>
                </a:lnTo>
                <a:lnTo>
                  <a:pt x="2894" y="576"/>
                </a:lnTo>
                <a:lnTo>
                  <a:pt x="2945" y="576"/>
                </a:lnTo>
                <a:lnTo>
                  <a:pt x="2985" y="576"/>
                </a:lnTo>
                <a:lnTo>
                  <a:pt x="3025" y="576"/>
                </a:lnTo>
                <a:lnTo>
                  <a:pt x="3066" y="576"/>
                </a:lnTo>
                <a:lnTo>
                  <a:pt x="3106" y="587"/>
                </a:lnTo>
                <a:lnTo>
                  <a:pt x="3146" y="609"/>
                </a:lnTo>
                <a:lnTo>
                  <a:pt x="3177" y="652"/>
                </a:lnTo>
                <a:lnTo>
                  <a:pt x="3217" y="685"/>
                </a:lnTo>
                <a:lnTo>
                  <a:pt x="3257" y="696"/>
                </a:lnTo>
                <a:lnTo>
                  <a:pt x="3298" y="728"/>
                </a:lnTo>
                <a:lnTo>
                  <a:pt x="3338" y="772"/>
                </a:lnTo>
                <a:lnTo>
                  <a:pt x="3378" y="772"/>
                </a:lnTo>
                <a:lnTo>
                  <a:pt x="3419" y="772"/>
                </a:lnTo>
                <a:lnTo>
                  <a:pt x="3469" y="761"/>
                </a:lnTo>
                <a:lnTo>
                  <a:pt x="3509" y="761"/>
                </a:lnTo>
                <a:lnTo>
                  <a:pt x="3540" y="717"/>
                </a:lnTo>
                <a:lnTo>
                  <a:pt x="3580" y="706"/>
                </a:lnTo>
                <a:lnTo>
                  <a:pt x="3620" y="706"/>
                </a:lnTo>
                <a:lnTo>
                  <a:pt x="3661" y="706"/>
                </a:lnTo>
                <a:lnTo>
                  <a:pt x="3701" y="750"/>
                </a:lnTo>
                <a:lnTo>
                  <a:pt x="3741" y="772"/>
                </a:lnTo>
                <a:lnTo>
                  <a:pt x="3782" y="772"/>
                </a:lnTo>
                <a:lnTo>
                  <a:pt x="3822" y="761"/>
                </a:lnTo>
                <a:lnTo>
                  <a:pt x="3862" y="739"/>
                </a:lnTo>
                <a:lnTo>
                  <a:pt x="3903" y="717"/>
                </a:lnTo>
                <a:lnTo>
                  <a:pt x="3943" y="706"/>
                </a:lnTo>
                <a:lnTo>
                  <a:pt x="3983" y="706"/>
                </a:lnTo>
                <a:lnTo>
                  <a:pt x="4034" y="706"/>
                </a:lnTo>
                <a:lnTo>
                  <a:pt x="4074" y="696"/>
                </a:lnTo>
                <a:lnTo>
                  <a:pt x="4115" y="696"/>
                </a:lnTo>
                <a:lnTo>
                  <a:pt x="4155" y="696"/>
                </a:lnTo>
                <a:lnTo>
                  <a:pt x="4195" y="696"/>
                </a:lnTo>
                <a:lnTo>
                  <a:pt x="4236" y="717"/>
                </a:lnTo>
                <a:lnTo>
                  <a:pt x="4276" y="750"/>
                </a:lnTo>
                <a:lnTo>
                  <a:pt x="4316" y="772"/>
                </a:lnTo>
                <a:lnTo>
                  <a:pt x="4357" y="783"/>
                </a:lnTo>
                <a:lnTo>
                  <a:pt x="4397" y="783"/>
                </a:lnTo>
                <a:lnTo>
                  <a:pt x="4437" y="783"/>
                </a:lnTo>
                <a:lnTo>
                  <a:pt x="4478" y="783"/>
                </a:lnTo>
                <a:lnTo>
                  <a:pt x="4518" y="783"/>
                </a:lnTo>
                <a:lnTo>
                  <a:pt x="4558" y="783"/>
                </a:lnTo>
                <a:lnTo>
                  <a:pt x="4599" y="783"/>
                </a:lnTo>
                <a:lnTo>
                  <a:pt x="4639" y="783"/>
                </a:lnTo>
                <a:lnTo>
                  <a:pt x="4679" y="772"/>
                </a:lnTo>
                <a:lnTo>
                  <a:pt x="4720" y="761"/>
                </a:lnTo>
                <a:lnTo>
                  <a:pt x="4760" y="761"/>
                </a:lnTo>
                <a:lnTo>
                  <a:pt x="4800" y="761"/>
                </a:lnTo>
                <a:lnTo>
                  <a:pt x="4841" y="772"/>
                </a:lnTo>
                <a:lnTo>
                  <a:pt x="4881" y="772"/>
                </a:lnTo>
                <a:lnTo>
                  <a:pt x="4841" y="815"/>
                </a:lnTo>
                <a:lnTo>
                  <a:pt x="4800" y="826"/>
                </a:lnTo>
                <a:lnTo>
                  <a:pt x="4760" y="848"/>
                </a:lnTo>
                <a:lnTo>
                  <a:pt x="4720" y="880"/>
                </a:lnTo>
                <a:lnTo>
                  <a:pt x="4679" y="891"/>
                </a:lnTo>
                <a:lnTo>
                  <a:pt x="4629" y="913"/>
                </a:lnTo>
                <a:lnTo>
                  <a:pt x="4548" y="924"/>
                </a:lnTo>
                <a:lnTo>
                  <a:pt x="4498" y="924"/>
                </a:lnTo>
                <a:lnTo>
                  <a:pt x="4457" y="935"/>
                </a:lnTo>
                <a:lnTo>
                  <a:pt x="4417" y="967"/>
                </a:lnTo>
                <a:lnTo>
                  <a:pt x="4377" y="978"/>
                </a:lnTo>
                <a:lnTo>
                  <a:pt x="4336" y="978"/>
                </a:lnTo>
                <a:lnTo>
                  <a:pt x="4296" y="978"/>
                </a:lnTo>
                <a:lnTo>
                  <a:pt x="4246" y="978"/>
                </a:lnTo>
                <a:lnTo>
                  <a:pt x="4205" y="1000"/>
                </a:lnTo>
                <a:lnTo>
                  <a:pt x="4205" y="1076"/>
                </a:lnTo>
                <a:lnTo>
                  <a:pt x="4215" y="1119"/>
                </a:lnTo>
                <a:lnTo>
                  <a:pt x="4276" y="1130"/>
                </a:lnTo>
                <a:lnTo>
                  <a:pt x="4316" y="1152"/>
                </a:lnTo>
                <a:lnTo>
                  <a:pt x="4276" y="1206"/>
                </a:lnTo>
                <a:lnTo>
                  <a:pt x="4236" y="1228"/>
                </a:lnTo>
                <a:lnTo>
                  <a:pt x="4195" y="1250"/>
                </a:lnTo>
                <a:lnTo>
                  <a:pt x="4165" y="1293"/>
                </a:lnTo>
                <a:lnTo>
                  <a:pt x="4125" y="1337"/>
                </a:lnTo>
                <a:lnTo>
                  <a:pt x="4074" y="1337"/>
                </a:lnTo>
                <a:lnTo>
                  <a:pt x="4024" y="1337"/>
                </a:lnTo>
                <a:lnTo>
                  <a:pt x="3973" y="1337"/>
                </a:lnTo>
                <a:lnTo>
                  <a:pt x="3933" y="1337"/>
                </a:lnTo>
                <a:lnTo>
                  <a:pt x="3842" y="1337"/>
                </a:lnTo>
                <a:lnTo>
                  <a:pt x="3731" y="1315"/>
                </a:lnTo>
                <a:lnTo>
                  <a:pt x="3691" y="1293"/>
                </a:lnTo>
                <a:lnTo>
                  <a:pt x="3651" y="1239"/>
                </a:lnTo>
                <a:lnTo>
                  <a:pt x="3620" y="1185"/>
                </a:lnTo>
                <a:lnTo>
                  <a:pt x="3600" y="1141"/>
                </a:lnTo>
                <a:lnTo>
                  <a:pt x="3550" y="1109"/>
                </a:lnTo>
                <a:lnTo>
                  <a:pt x="3489" y="1087"/>
                </a:lnTo>
                <a:lnTo>
                  <a:pt x="3449" y="1043"/>
                </a:lnTo>
                <a:lnTo>
                  <a:pt x="3409" y="1011"/>
                </a:lnTo>
                <a:lnTo>
                  <a:pt x="3368" y="989"/>
                </a:lnTo>
                <a:lnTo>
                  <a:pt x="3328" y="978"/>
                </a:lnTo>
                <a:lnTo>
                  <a:pt x="3257" y="967"/>
                </a:lnTo>
                <a:lnTo>
                  <a:pt x="3217" y="967"/>
                </a:lnTo>
                <a:lnTo>
                  <a:pt x="3177" y="978"/>
                </a:lnTo>
                <a:lnTo>
                  <a:pt x="3136" y="978"/>
                </a:lnTo>
                <a:lnTo>
                  <a:pt x="3106" y="935"/>
                </a:lnTo>
                <a:lnTo>
                  <a:pt x="3076" y="891"/>
                </a:lnTo>
                <a:lnTo>
                  <a:pt x="2995" y="869"/>
                </a:lnTo>
                <a:lnTo>
                  <a:pt x="2955" y="859"/>
                </a:lnTo>
                <a:lnTo>
                  <a:pt x="2904" y="837"/>
                </a:lnTo>
                <a:lnTo>
                  <a:pt x="2824" y="826"/>
                </a:lnTo>
                <a:lnTo>
                  <a:pt x="2783" y="815"/>
                </a:lnTo>
                <a:lnTo>
                  <a:pt x="2743" y="826"/>
                </a:lnTo>
                <a:lnTo>
                  <a:pt x="2703" y="848"/>
                </a:lnTo>
                <a:lnTo>
                  <a:pt x="2662" y="869"/>
                </a:lnTo>
                <a:lnTo>
                  <a:pt x="2612" y="880"/>
                </a:lnTo>
                <a:lnTo>
                  <a:pt x="2562" y="891"/>
                </a:lnTo>
                <a:lnTo>
                  <a:pt x="2511" y="902"/>
                </a:lnTo>
                <a:lnTo>
                  <a:pt x="2471" y="924"/>
                </a:lnTo>
                <a:lnTo>
                  <a:pt x="2430" y="924"/>
                </a:lnTo>
                <a:lnTo>
                  <a:pt x="2390" y="913"/>
                </a:lnTo>
                <a:lnTo>
                  <a:pt x="2350" y="902"/>
                </a:lnTo>
                <a:lnTo>
                  <a:pt x="2279" y="869"/>
                </a:lnTo>
                <a:lnTo>
                  <a:pt x="2239" y="859"/>
                </a:lnTo>
                <a:lnTo>
                  <a:pt x="2198" y="837"/>
                </a:lnTo>
                <a:lnTo>
                  <a:pt x="2158" y="815"/>
                </a:lnTo>
                <a:lnTo>
                  <a:pt x="2118" y="783"/>
                </a:lnTo>
                <a:lnTo>
                  <a:pt x="2067" y="772"/>
                </a:lnTo>
                <a:lnTo>
                  <a:pt x="2027" y="772"/>
                </a:lnTo>
                <a:lnTo>
                  <a:pt x="1987" y="793"/>
                </a:lnTo>
                <a:lnTo>
                  <a:pt x="1946" y="815"/>
                </a:lnTo>
                <a:lnTo>
                  <a:pt x="1926" y="859"/>
                </a:lnTo>
                <a:lnTo>
                  <a:pt x="1926" y="902"/>
                </a:lnTo>
                <a:lnTo>
                  <a:pt x="1926" y="946"/>
                </a:lnTo>
                <a:lnTo>
                  <a:pt x="1896" y="989"/>
                </a:lnTo>
                <a:lnTo>
                  <a:pt x="1876" y="1032"/>
                </a:lnTo>
                <a:lnTo>
                  <a:pt x="1876" y="1076"/>
                </a:lnTo>
                <a:lnTo>
                  <a:pt x="1896" y="1119"/>
                </a:lnTo>
                <a:lnTo>
                  <a:pt x="1916" y="1163"/>
                </a:lnTo>
                <a:lnTo>
                  <a:pt x="1916" y="1206"/>
                </a:lnTo>
                <a:lnTo>
                  <a:pt x="1916" y="1293"/>
                </a:lnTo>
                <a:lnTo>
                  <a:pt x="1906" y="1337"/>
                </a:lnTo>
                <a:lnTo>
                  <a:pt x="1866" y="1359"/>
                </a:lnTo>
                <a:lnTo>
                  <a:pt x="1805" y="1359"/>
                </a:lnTo>
                <a:lnTo>
                  <a:pt x="1755" y="1380"/>
                </a:lnTo>
                <a:lnTo>
                  <a:pt x="1714" y="1380"/>
                </a:lnTo>
                <a:lnTo>
                  <a:pt x="1674" y="1391"/>
                </a:lnTo>
                <a:lnTo>
                  <a:pt x="1634" y="1391"/>
                </a:lnTo>
                <a:lnTo>
                  <a:pt x="1593" y="1402"/>
                </a:lnTo>
                <a:lnTo>
                  <a:pt x="1553" y="1369"/>
                </a:lnTo>
                <a:lnTo>
                  <a:pt x="1513" y="1348"/>
                </a:lnTo>
                <a:lnTo>
                  <a:pt x="1472" y="1348"/>
                </a:lnTo>
                <a:lnTo>
                  <a:pt x="1432" y="1348"/>
                </a:lnTo>
                <a:lnTo>
                  <a:pt x="1382" y="1326"/>
                </a:lnTo>
                <a:lnTo>
                  <a:pt x="1341" y="1304"/>
                </a:lnTo>
                <a:lnTo>
                  <a:pt x="1301" y="1272"/>
                </a:lnTo>
                <a:lnTo>
                  <a:pt x="1261" y="1250"/>
                </a:lnTo>
                <a:lnTo>
                  <a:pt x="1220" y="1239"/>
                </a:lnTo>
                <a:lnTo>
                  <a:pt x="1180" y="1239"/>
                </a:lnTo>
                <a:lnTo>
                  <a:pt x="1140" y="1239"/>
                </a:lnTo>
                <a:lnTo>
                  <a:pt x="1099" y="1228"/>
                </a:lnTo>
                <a:lnTo>
                  <a:pt x="1059" y="1228"/>
                </a:lnTo>
                <a:lnTo>
                  <a:pt x="1019" y="1217"/>
                </a:lnTo>
                <a:lnTo>
                  <a:pt x="978" y="1217"/>
                </a:lnTo>
                <a:lnTo>
                  <a:pt x="938" y="1228"/>
                </a:lnTo>
                <a:lnTo>
                  <a:pt x="898" y="1250"/>
                </a:lnTo>
                <a:lnTo>
                  <a:pt x="857" y="1282"/>
                </a:lnTo>
                <a:lnTo>
                  <a:pt x="817" y="1315"/>
                </a:lnTo>
                <a:lnTo>
                  <a:pt x="777" y="1337"/>
                </a:lnTo>
                <a:lnTo>
                  <a:pt x="736" y="1369"/>
                </a:lnTo>
                <a:lnTo>
                  <a:pt x="696" y="1380"/>
                </a:lnTo>
                <a:lnTo>
                  <a:pt x="656" y="1337"/>
                </a:lnTo>
                <a:lnTo>
                  <a:pt x="645" y="1293"/>
                </a:lnTo>
                <a:lnTo>
                  <a:pt x="625" y="1250"/>
                </a:lnTo>
                <a:lnTo>
                  <a:pt x="625" y="1206"/>
                </a:lnTo>
                <a:lnTo>
                  <a:pt x="615" y="1163"/>
                </a:lnTo>
                <a:lnTo>
                  <a:pt x="595" y="1119"/>
                </a:lnTo>
                <a:lnTo>
                  <a:pt x="555" y="1098"/>
                </a:lnTo>
                <a:lnTo>
                  <a:pt x="504" y="1087"/>
                </a:lnTo>
                <a:lnTo>
                  <a:pt x="464" y="1076"/>
                </a:lnTo>
                <a:lnTo>
                  <a:pt x="424" y="1043"/>
                </a:lnTo>
                <a:lnTo>
                  <a:pt x="393" y="1000"/>
                </a:lnTo>
                <a:lnTo>
                  <a:pt x="383" y="956"/>
                </a:lnTo>
                <a:lnTo>
                  <a:pt x="373" y="902"/>
                </a:lnTo>
                <a:lnTo>
                  <a:pt x="353" y="859"/>
                </a:lnTo>
                <a:lnTo>
                  <a:pt x="313" y="837"/>
                </a:lnTo>
                <a:lnTo>
                  <a:pt x="272" y="804"/>
                </a:lnTo>
                <a:lnTo>
                  <a:pt x="232" y="783"/>
                </a:lnTo>
                <a:lnTo>
                  <a:pt x="182" y="783"/>
                </a:lnTo>
                <a:lnTo>
                  <a:pt x="141" y="783"/>
                </a:lnTo>
                <a:lnTo>
                  <a:pt x="131" y="739"/>
                </a:lnTo>
                <a:lnTo>
                  <a:pt x="121" y="696"/>
                </a:lnTo>
                <a:lnTo>
                  <a:pt x="121" y="641"/>
                </a:lnTo>
                <a:lnTo>
                  <a:pt x="121" y="598"/>
                </a:lnTo>
                <a:lnTo>
                  <a:pt x="121" y="554"/>
                </a:lnTo>
                <a:lnTo>
                  <a:pt x="121" y="511"/>
                </a:lnTo>
                <a:lnTo>
                  <a:pt x="121" y="467"/>
                </a:lnTo>
                <a:lnTo>
                  <a:pt x="81" y="456"/>
                </a:lnTo>
                <a:lnTo>
                  <a:pt x="61" y="413"/>
                </a:lnTo>
                <a:lnTo>
                  <a:pt x="61" y="370"/>
                </a:lnTo>
                <a:lnTo>
                  <a:pt x="61" y="326"/>
                </a:lnTo>
                <a:lnTo>
                  <a:pt x="61" y="283"/>
                </a:lnTo>
                <a:lnTo>
                  <a:pt x="50" y="239"/>
                </a:lnTo>
                <a:lnTo>
                  <a:pt x="61" y="196"/>
                </a:lnTo>
                <a:lnTo>
                  <a:pt x="91" y="152"/>
                </a:lnTo>
                <a:lnTo>
                  <a:pt x="91" y="109"/>
                </a:lnTo>
                <a:lnTo>
                  <a:pt x="61" y="65"/>
                </a:lnTo>
                <a:lnTo>
                  <a:pt x="20" y="43"/>
                </a:lnTo>
                <a:lnTo>
                  <a:pt x="0" y="0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663575" y="871538"/>
            <a:ext cx="7926388" cy="5164137"/>
          </a:xfrm>
          <a:custGeom>
            <a:avLst/>
            <a:gdLst/>
            <a:ahLst/>
            <a:cxnLst>
              <a:cxn ang="0">
                <a:pos x="968" y="2686"/>
              </a:cxn>
              <a:cxn ang="0">
                <a:pos x="766" y="3045"/>
              </a:cxn>
              <a:cxn ang="0">
                <a:pos x="474" y="3121"/>
              </a:cxn>
              <a:cxn ang="0">
                <a:pos x="161" y="3067"/>
              </a:cxn>
              <a:cxn ang="0">
                <a:pos x="182" y="2893"/>
              </a:cxn>
              <a:cxn ang="0">
                <a:pos x="504" y="2828"/>
              </a:cxn>
              <a:cxn ang="0">
                <a:pos x="807" y="2708"/>
              </a:cxn>
              <a:cxn ang="0">
                <a:pos x="958" y="2447"/>
              </a:cxn>
              <a:cxn ang="0">
                <a:pos x="645" y="2186"/>
              </a:cxn>
              <a:cxn ang="0">
                <a:pos x="303" y="2001"/>
              </a:cxn>
              <a:cxn ang="0">
                <a:pos x="444" y="2012"/>
              </a:cxn>
              <a:cxn ang="0">
                <a:pos x="837" y="2077"/>
              </a:cxn>
              <a:cxn ang="0">
                <a:pos x="1190" y="2186"/>
              </a:cxn>
              <a:cxn ang="0">
                <a:pos x="1291" y="2230"/>
              </a:cxn>
              <a:cxn ang="0">
                <a:pos x="1553" y="1990"/>
              </a:cxn>
              <a:cxn ang="0">
                <a:pos x="1896" y="1795"/>
              </a:cxn>
              <a:cxn ang="0">
                <a:pos x="2047" y="1468"/>
              </a:cxn>
              <a:cxn ang="0">
                <a:pos x="2148" y="1523"/>
              </a:cxn>
              <a:cxn ang="0">
                <a:pos x="2350" y="1370"/>
              </a:cxn>
              <a:cxn ang="0">
                <a:pos x="2158" y="1088"/>
              </a:cxn>
              <a:cxn ang="0">
                <a:pos x="2077" y="653"/>
              </a:cxn>
              <a:cxn ang="0">
                <a:pos x="1876" y="359"/>
              </a:cxn>
              <a:cxn ang="0">
                <a:pos x="1674" y="65"/>
              </a:cxn>
              <a:cxn ang="0">
                <a:pos x="1967" y="131"/>
              </a:cxn>
              <a:cxn ang="0">
                <a:pos x="2198" y="348"/>
              </a:cxn>
              <a:cxn ang="0">
                <a:pos x="2188" y="674"/>
              </a:cxn>
              <a:cxn ang="0">
                <a:pos x="2309" y="914"/>
              </a:cxn>
              <a:cxn ang="0">
                <a:pos x="2562" y="707"/>
              </a:cxn>
              <a:cxn ang="0">
                <a:pos x="2400" y="326"/>
              </a:cxn>
              <a:cxn ang="0">
                <a:pos x="2794" y="163"/>
              </a:cxn>
              <a:cxn ang="0">
                <a:pos x="3207" y="196"/>
              </a:cxn>
              <a:cxn ang="0">
                <a:pos x="3247" y="555"/>
              </a:cxn>
              <a:cxn ang="0">
                <a:pos x="3086" y="783"/>
              </a:cxn>
              <a:cxn ang="0">
                <a:pos x="2783" y="881"/>
              </a:cxn>
              <a:cxn ang="0">
                <a:pos x="3096" y="1055"/>
              </a:cxn>
              <a:cxn ang="0">
                <a:pos x="3499" y="1033"/>
              </a:cxn>
              <a:cxn ang="0">
                <a:pos x="3741" y="1283"/>
              </a:cxn>
              <a:cxn ang="0">
                <a:pos x="3661" y="1664"/>
              </a:cxn>
              <a:cxn ang="0">
                <a:pos x="3873" y="1903"/>
              </a:cxn>
              <a:cxn ang="0">
                <a:pos x="4175" y="1784"/>
              </a:cxn>
              <a:cxn ang="0">
                <a:pos x="4468" y="1631"/>
              </a:cxn>
              <a:cxn ang="0">
                <a:pos x="4720" y="1392"/>
              </a:cxn>
              <a:cxn ang="0">
                <a:pos x="4992" y="1490"/>
              </a:cxn>
              <a:cxn ang="0">
                <a:pos x="4730" y="1762"/>
              </a:cxn>
              <a:cxn ang="0">
                <a:pos x="4518" y="2132"/>
              </a:cxn>
              <a:cxn ang="0">
                <a:pos x="4266" y="2491"/>
              </a:cxn>
              <a:cxn ang="0">
                <a:pos x="3812" y="2469"/>
              </a:cxn>
              <a:cxn ang="0">
                <a:pos x="3560" y="2317"/>
              </a:cxn>
              <a:cxn ang="0">
                <a:pos x="3550" y="1849"/>
              </a:cxn>
              <a:cxn ang="0">
                <a:pos x="3348" y="1566"/>
              </a:cxn>
              <a:cxn ang="0">
                <a:pos x="3005" y="1773"/>
              </a:cxn>
              <a:cxn ang="0">
                <a:pos x="2824" y="1566"/>
              </a:cxn>
              <a:cxn ang="0">
                <a:pos x="2582" y="1294"/>
              </a:cxn>
              <a:cxn ang="0">
                <a:pos x="2279" y="1577"/>
              </a:cxn>
              <a:cxn ang="0">
                <a:pos x="2158" y="2001"/>
              </a:cxn>
              <a:cxn ang="0">
                <a:pos x="1896" y="2328"/>
              </a:cxn>
              <a:cxn ang="0">
                <a:pos x="1755" y="2643"/>
              </a:cxn>
              <a:cxn ang="0">
                <a:pos x="1392" y="2436"/>
              </a:cxn>
            </a:cxnLst>
            <a:rect l="0" t="0" r="r" b="b"/>
            <a:pathLst>
              <a:path w="4993" h="3253">
                <a:moveTo>
                  <a:pt x="1240" y="2415"/>
                </a:moveTo>
                <a:lnTo>
                  <a:pt x="1190" y="2436"/>
                </a:lnTo>
                <a:lnTo>
                  <a:pt x="1150" y="2458"/>
                </a:lnTo>
                <a:lnTo>
                  <a:pt x="1140" y="2502"/>
                </a:lnTo>
                <a:lnTo>
                  <a:pt x="1140" y="2545"/>
                </a:lnTo>
                <a:lnTo>
                  <a:pt x="1119" y="2589"/>
                </a:lnTo>
                <a:lnTo>
                  <a:pt x="1079" y="2610"/>
                </a:lnTo>
                <a:lnTo>
                  <a:pt x="1039" y="2621"/>
                </a:lnTo>
                <a:lnTo>
                  <a:pt x="998" y="2643"/>
                </a:lnTo>
                <a:lnTo>
                  <a:pt x="968" y="2686"/>
                </a:lnTo>
                <a:lnTo>
                  <a:pt x="968" y="2730"/>
                </a:lnTo>
                <a:lnTo>
                  <a:pt x="958" y="2784"/>
                </a:lnTo>
                <a:lnTo>
                  <a:pt x="958" y="2828"/>
                </a:lnTo>
                <a:lnTo>
                  <a:pt x="968" y="2871"/>
                </a:lnTo>
                <a:lnTo>
                  <a:pt x="968" y="2915"/>
                </a:lnTo>
                <a:lnTo>
                  <a:pt x="938" y="2958"/>
                </a:lnTo>
                <a:lnTo>
                  <a:pt x="887" y="2980"/>
                </a:lnTo>
                <a:lnTo>
                  <a:pt x="847" y="3013"/>
                </a:lnTo>
                <a:lnTo>
                  <a:pt x="807" y="3045"/>
                </a:lnTo>
                <a:lnTo>
                  <a:pt x="766" y="3045"/>
                </a:lnTo>
                <a:lnTo>
                  <a:pt x="716" y="3045"/>
                </a:lnTo>
                <a:lnTo>
                  <a:pt x="676" y="3056"/>
                </a:lnTo>
                <a:lnTo>
                  <a:pt x="666" y="3100"/>
                </a:lnTo>
                <a:lnTo>
                  <a:pt x="666" y="3154"/>
                </a:lnTo>
                <a:lnTo>
                  <a:pt x="645" y="3198"/>
                </a:lnTo>
                <a:lnTo>
                  <a:pt x="595" y="3241"/>
                </a:lnTo>
                <a:lnTo>
                  <a:pt x="555" y="3252"/>
                </a:lnTo>
                <a:lnTo>
                  <a:pt x="524" y="3208"/>
                </a:lnTo>
                <a:lnTo>
                  <a:pt x="504" y="3165"/>
                </a:lnTo>
                <a:lnTo>
                  <a:pt x="474" y="3121"/>
                </a:lnTo>
                <a:lnTo>
                  <a:pt x="484" y="3078"/>
                </a:lnTo>
                <a:lnTo>
                  <a:pt x="484" y="3034"/>
                </a:lnTo>
                <a:lnTo>
                  <a:pt x="444" y="3013"/>
                </a:lnTo>
                <a:lnTo>
                  <a:pt x="403" y="3013"/>
                </a:lnTo>
                <a:lnTo>
                  <a:pt x="363" y="3024"/>
                </a:lnTo>
                <a:lnTo>
                  <a:pt x="323" y="3045"/>
                </a:lnTo>
                <a:lnTo>
                  <a:pt x="282" y="3067"/>
                </a:lnTo>
                <a:lnTo>
                  <a:pt x="242" y="3078"/>
                </a:lnTo>
                <a:lnTo>
                  <a:pt x="202" y="3067"/>
                </a:lnTo>
                <a:lnTo>
                  <a:pt x="161" y="3067"/>
                </a:lnTo>
                <a:lnTo>
                  <a:pt x="121" y="3024"/>
                </a:lnTo>
                <a:lnTo>
                  <a:pt x="121" y="2980"/>
                </a:lnTo>
                <a:lnTo>
                  <a:pt x="91" y="2937"/>
                </a:lnTo>
                <a:lnTo>
                  <a:pt x="40" y="2915"/>
                </a:lnTo>
                <a:lnTo>
                  <a:pt x="0" y="2860"/>
                </a:lnTo>
                <a:lnTo>
                  <a:pt x="30" y="2817"/>
                </a:lnTo>
                <a:lnTo>
                  <a:pt x="71" y="2828"/>
                </a:lnTo>
                <a:lnTo>
                  <a:pt x="91" y="2871"/>
                </a:lnTo>
                <a:lnTo>
                  <a:pt x="141" y="2893"/>
                </a:lnTo>
                <a:lnTo>
                  <a:pt x="182" y="2893"/>
                </a:lnTo>
                <a:lnTo>
                  <a:pt x="202" y="2937"/>
                </a:lnTo>
                <a:lnTo>
                  <a:pt x="252" y="2969"/>
                </a:lnTo>
                <a:lnTo>
                  <a:pt x="292" y="2937"/>
                </a:lnTo>
                <a:lnTo>
                  <a:pt x="303" y="2893"/>
                </a:lnTo>
                <a:lnTo>
                  <a:pt x="303" y="2850"/>
                </a:lnTo>
                <a:lnTo>
                  <a:pt x="343" y="2839"/>
                </a:lnTo>
                <a:lnTo>
                  <a:pt x="383" y="2860"/>
                </a:lnTo>
                <a:lnTo>
                  <a:pt x="424" y="2828"/>
                </a:lnTo>
                <a:lnTo>
                  <a:pt x="464" y="2795"/>
                </a:lnTo>
                <a:lnTo>
                  <a:pt x="504" y="2828"/>
                </a:lnTo>
                <a:lnTo>
                  <a:pt x="555" y="2860"/>
                </a:lnTo>
                <a:lnTo>
                  <a:pt x="595" y="2871"/>
                </a:lnTo>
                <a:lnTo>
                  <a:pt x="645" y="2882"/>
                </a:lnTo>
                <a:lnTo>
                  <a:pt x="656" y="2839"/>
                </a:lnTo>
                <a:lnTo>
                  <a:pt x="645" y="2795"/>
                </a:lnTo>
                <a:lnTo>
                  <a:pt x="686" y="2773"/>
                </a:lnTo>
                <a:lnTo>
                  <a:pt x="686" y="2730"/>
                </a:lnTo>
                <a:lnTo>
                  <a:pt x="726" y="2708"/>
                </a:lnTo>
                <a:lnTo>
                  <a:pt x="766" y="2708"/>
                </a:lnTo>
                <a:lnTo>
                  <a:pt x="807" y="2708"/>
                </a:lnTo>
                <a:lnTo>
                  <a:pt x="847" y="2686"/>
                </a:lnTo>
                <a:lnTo>
                  <a:pt x="887" y="2665"/>
                </a:lnTo>
                <a:lnTo>
                  <a:pt x="918" y="2621"/>
                </a:lnTo>
                <a:lnTo>
                  <a:pt x="958" y="2599"/>
                </a:lnTo>
                <a:lnTo>
                  <a:pt x="998" y="2599"/>
                </a:lnTo>
                <a:lnTo>
                  <a:pt x="1019" y="2556"/>
                </a:lnTo>
                <a:lnTo>
                  <a:pt x="1049" y="2512"/>
                </a:lnTo>
                <a:lnTo>
                  <a:pt x="1039" y="2469"/>
                </a:lnTo>
                <a:lnTo>
                  <a:pt x="998" y="2447"/>
                </a:lnTo>
                <a:lnTo>
                  <a:pt x="958" y="2447"/>
                </a:lnTo>
                <a:lnTo>
                  <a:pt x="918" y="2425"/>
                </a:lnTo>
                <a:lnTo>
                  <a:pt x="877" y="2404"/>
                </a:lnTo>
                <a:lnTo>
                  <a:pt x="837" y="2415"/>
                </a:lnTo>
                <a:lnTo>
                  <a:pt x="797" y="2404"/>
                </a:lnTo>
                <a:lnTo>
                  <a:pt x="777" y="2360"/>
                </a:lnTo>
                <a:lnTo>
                  <a:pt x="797" y="2317"/>
                </a:lnTo>
                <a:lnTo>
                  <a:pt x="807" y="2273"/>
                </a:lnTo>
                <a:lnTo>
                  <a:pt x="716" y="2241"/>
                </a:lnTo>
                <a:lnTo>
                  <a:pt x="676" y="2230"/>
                </a:lnTo>
                <a:lnTo>
                  <a:pt x="645" y="2186"/>
                </a:lnTo>
                <a:lnTo>
                  <a:pt x="605" y="2164"/>
                </a:lnTo>
                <a:lnTo>
                  <a:pt x="565" y="2153"/>
                </a:lnTo>
                <a:lnTo>
                  <a:pt x="524" y="2132"/>
                </a:lnTo>
                <a:lnTo>
                  <a:pt x="484" y="2110"/>
                </a:lnTo>
                <a:lnTo>
                  <a:pt x="444" y="2110"/>
                </a:lnTo>
                <a:lnTo>
                  <a:pt x="403" y="2099"/>
                </a:lnTo>
                <a:lnTo>
                  <a:pt x="363" y="2099"/>
                </a:lnTo>
                <a:lnTo>
                  <a:pt x="343" y="2056"/>
                </a:lnTo>
                <a:lnTo>
                  <a:pt x="343" y="2012"/>
                </a:lnTo>
                <a:lnTo>
                  <a:pt x="303" y="2001"/>
                </a:lnTo>
                <a:lnTo>
                  <a:pt x="282" y="1958"/>
                </a:lnTo>
                <a:lnTo>
                  <a:pt x="242" y="1914"/>
                </a:lnTo>
                <a:lnTo>
                  <a:pt x="222" y="1871"/>
                </a:lnTo>
                <a:lnTo>
                  <a:pt x="242" y="1827"/>
                </a:lnTo>
                <a:lnTo>
                  <a:pt x="282" y="1827"/>
                </a:lnTo>
                <a:lnTo>
                  <a:pt x="313" y="1871"/>
                </a:lnTo>
                <a:lnTo>
                  <a:pt x="353" y="1903"/>
                </a:lnTo>
                <a:lnTo>
                  <a:pt x="393" y="1925"/>
                </a:lnTo>
                <a:lnTo>
                  <a:pt x="403" y="1969"/>
                </a:lnTo>
                <a:lnTo>
                  <a:pt x="444" y="2012"/>
                </a:lnTo>
                <a:lnTo>
                  <a:pt x="484" y="2023"/>
                </a:lnTo>
                <a:lnTo>
                  <a:pt x="524" y="2066"/>
                </a:lnTo>
                <a:lnTo>
                  <a:pt x="555" y="2110"/>
                </a:lnTo>
                <a:lnTo>
                  <a:pt x="595" y="2121"/>
                </a:lnTo>
                <a:lnTo>
                  <a:pt x="635" y="2121"/>
                </a:lnTo>
                <a:lnTo>
                  <a:pt x="676" y="2121"/>
                </a:lnTo>
                <a:lnTo>
                  <a:pt x="716" y="2099"/>
                </a:lnTo>
                <a:lnTo>
                  <a:pt x="756" y="2066"/>
                </a:lnTo>
                <a:lnTo>
                  <a:pt x="797" y="2056"/>
                </a:lnTo>
                <a:lnTo>
                  <a:pt x="837" y="2077"/>
                </a:lnTo>
                <a:lnTo>
                  <a:pt x="877" y="2110"/>
                </a:lnTo>
                <a:lnTo>
                  <a:pt x="918" y="2110"/>
                </a:lnTo>
                <a:lnTo>
                  <a:pt x="958" y="2110"/>
                </a:lnTo>
                <a:lnTo>
                  <a:pt x="998" y="2121"/>
                </a:lnTo>
                <a:lnTo>
                  <a:pt x="1029" y="2164"/>
                </a:lnTo>
                <a:lnTo>
                  <a:pt x="1069" y="2164"/>
                </a:lnTo>
                <a:lnTo>
                  <a:pt x="1109" y="2153"/>
                </a:lnTo>
                <a:lnTo>
                  <a:pt x="1150" y="2143"/>
                </a:lnTo>
                <a:lnTo>
                  <a:pt x="1190" y="2143"/>
                </a:lnTo>
                <a:lnTo>
                  <a:pt x="1190" y="2186"/>
                </a:lnTo>
                <a:lnTo>
                  <a:pt x="1180" y="2230"/>
                </a:lnTo>
                <a:lnTo>
                  <a:pt x="1170" y="2273"/>
                </a:lnTo>
                <a:lnTo>
                  <a:pt x="1180" y="2317"/>
                </a:lnTo>
                <a:lnTo>
                  <a:pt x="1220" y="2349"/>
                </a:lnTo>
                <a:lnTo>
                  <a:pt x="1261" y="2393"/>
                </a:lnTo>
                <a:lnTo>
                  <a:pt x="1301" y="2404"/>
                </a:lnTo>
                <a:lnTo>
                  <a:pt x="1321" y="2360"/>
                </a:lnTo>
                <a:lnTo>
                  <a:pt x="1321" y="2317"/>
                </a:lnTo>
                <a:lnTo>
                  <a:pt x="1301" y="2273"/>
                </a:lnTo>
                <a:lnTo>
                  <a:pt x="1291" y="2230"/>
                </a:lnTo>
                <a:lnTo>
                  <a:pt x="1321" y="2186"/>
                </a:lnTo>
                <a:lnTo>
                  <a:pt x="1361" y="2164"/>
                </a:lnTo>
                <a:lnTo>
                  <a:pt x="1402" y="2164"/>
                </a:lnTo>
                <a:lnTo>
                  <a:pt x="1402" y="2121"/>
                </a:lnTo>
                <a:lnTo>
                  <a:pt x="1392" y="2077"/>
                </a:lnTo>
                <a:lnTo>
                  <a:pt x="1442" y="2066"/>
                </a:lnTo>
                <a:lnTo>
                  <a:pt x="1482" y="2066"/>
                </a:lnTo>
                <a:lnTo>
                  <a:pt x="1523" y="2077"/>
                </a:lnTo>
                <a:lnTo>
                  <a:pt x="1553" y="2034"/>
                </a:lnTo>
                <a:lnTo>
                  <a:pt x="1553" y="1990"/>
                </a:lnTo>
                <a:lnTo>
                  <a:pt x="1553" y="1947"/>
                </a:lnTo>
                <a:lnTo>
                  <a:pt x="1593" y="1914"/>
                </a:lnTo>
                <a:lnTo>
                  <a:pt x="1644" y="1914"/>
                </a:lnTo>
                <a:lnTo>
                  <a:pt x="1694" y="1903"/>
                </a:lnTo>
                <a:lnTo>
                  <a:pt x="1745" y="1903"/>
                </a:lnTo>
                <a:lnTo>
                  <a:pt x="1785" y="1903"/>
                </a:lnTo>
                <a:lnTo>
                  <a:pt x="1825" y="1882"/>
                </a:lnTo>
                <a:lnTo>
                  <a:pt x="1866" y="1882"/>
                </a:lnTo>
                <a:lnTo>
                  <a:pt x="1896" y="1838"/>
                </a:lnTo>
                <a:lnTo>
                  <a:pt x="1896" y="1795"/>
                </a:lnTo>
                <a:lnTo>
                  <a:pt x="1886" y="1751"/>
                </a:lnTo>
                <a:lnTo>
                  <a:pt x="1886" y="1708"/>
                </a:lnTo>
                <a:lnTo>
                  <a:pt x="1896" y="1664"/>
                </a:lnTo>
                <a:lnTo>
                  <a:pt x="1886" y="1621"/>
                </a:lnTo>
                <a:lnTo>
                  <a:pt x="1886" y="1577"/>
                </a:lnTo>
                <a:lnTo>
                  <a:pt x="1926" y="1555"/>
                </a:lnTo>
                <a:lnTo>
                  <a:pt x="1977" y="1555"/>
                </a:lnTo>
                <a:lnTo>
                  <a:pt x="2017" y="1555"/>
                </a:lnTo>
                <a:lnTo>
                  <a:pt x="2017" y="1512"/>
                </a:lnTo>
                <a:lnTo>
                  <a:pt x="2047" y="1468"/>
                </a:lnTo>
                <a:lnTo>
                  <a:pt x="2098" y="1436"/>
                </a:lnTo>
                <a:lnTo>
                  <a:pt x="2108" y="1392"/>
                </a:lnTo>
                <a:lnTo>
                  <a:pt x="2108" y="1349"/>
                </a:lnTo>
                <a:lnTo>
                  <a:pt x="2148" y="1316"/>
                </a:lnTo>
                <a:lnTo>
                  <a:pt x="2188" y="1305"/>
                </a:lnTo>
                <a:lnTo>
                  <a:pt x="2178" y="1349"/>
                </a:lnTo>
                <a:lnTo>
                  <a:pt x="2168" y="1392"/>
                </a:lnTo>
                <a:lnTo>
                  <a:pt x="2148" y="1436"/>
                </a:lnTo>
                <a:lnTo>
                  <a:pt x="2148" y="1479"/>
                </a:lnTo>
                <a:lnTo>
                  <a:pt x="2148" y="1523"/>
                </a:lnTo>
                <a:lnTo>
                  <a:pt x="2138" y="1566"/>
                </a:lnTo>
                <a:lnTo>
                  <a:pt x="2178" y="1555"/>
                </a:lnTo>
                <a:lnTo>
                  <a:pt x="2209" y="1512"/>
                </a:lnTo>
                <a:lnTo>
                  <a:pt x="2249" y="1544"/>
                </a:lnTo>
                <a:lnTo>
                  <a:pt x="2289" y="1566"/>
                </a:lnTo>
                <a:lnTo>
                  <a:pt x="2299" y="1523"/>
                </a:lnTo>
                <a:lnTo>
                  <a:pt x="2340" y="1501"/>
                </a:lnTo>
                <a:lnTo>
                  <a:pt x="2360" y="1457"/>
                </a:lnTo>
                <a:lnTo>
                  <a:pt x="2350" y="1414"/>
                </a:lnTo>
                <a:lnTo>
                  <a:pt x="2350" y="1370"/>
                </a:lnTo>
                <a:lnTo>
                  <a:pt x="2309" y="1360"/>
                </a:lnTo>
                <a:lnTo>
                  <a:pt x="2279" y="1316"/>
                </a:lnTo>
                <a:lnTo>
                  <a:pt x="2279" y="1262"/>
                </a:lnTo>
                <a:lnTo>
                  <a:pt x="2279" y="1218"/>
                </a:lnTo>
                <a:lnTo>
                  <a:pt x="2289" y="1175"/>
                </a:lnTo>
                <a:lnTo>
                  <a:pt x="2289" y="1131"/>
                </a:lnTo>
                <a:lnTo>
                  <a:pt x="2279" y="1088"/>
                </a:lnTo>
                <a:lnTo>
                  <a:pt x="2239" y="1077"/>
                </a:lnTo>
                <a:lnTo>
                  <a:pt x="2198" y="1099"/>
                </a:lnTo>
                <a:lnTo>
                  <a:pt x="2158" y="1088"/>
                </a:lnTo>
                <a:lnTo>
                  <a:pt x="2118" y="1044"/>
                </a:lnTo>
                <a:lnTo>
                  <a:pt x="2098" y="1001"/>
                </a:lnTo>
                <a:lnTo>
                  <a:pt x="2108" y="957"/>
                </a:lnTo>
                <a:lnTo>
                  <a:pt x="2098" y="914"/>
                </a:lnTo>
                <a:lnTo>
                  <a:pt x="2077" y="870"/>
                </a:lnTo>
                <a:lnTo>
                  <a:pt x="2067" y="827"/>
                </a:lnTo>
                <a:lnTo>
                  <a:pt x="2077" y="783"/>
                </a:lnTo>
                <a:lnTo>
                  <a:pt x="2077" y="740"/>
                </a:lnTo>
                <a:lnTo>
                  <a:pt x="2077" y="696"/>
                </a:lnTo>
                <a:lnTo>
                  <a:pt x="2077" y="653"/>
                </a:lnTo>
                <a:lnTo>
                  <a:pt x="2108" y="609"/>
                </a:lnTo>
                <a:lnTo>
                  <a:pt x="2128" y="566"/>
                </a:lnTo>
                <a:lnTo>
                  <a:pt x="2128" y="522"/>
                </a:lnTo>
                <a:lnTo>
                  <a:pt x="2108" y="479"/>
                </a:lnTo>
                <a:lnTo>
                  <a:pt x="2067" y="457"/>
                </a:lnTo>
                <a:lnTo>
                  <a:pt x="2027" y="424"/>
                </a:lnTo>
                <a:lnTo>
                  <a:pt x="1987" y="402"/>
                </a:lnTo>
                <a:lnTo>
                  <a:pt x="1946" y="402"/>
                </a:lnTo>
                <a:lnTo>
                  <a:pt x="1906" y="402"/>
                </a:lnTo>
                <a:lnTo>
                  <a:pt x="1876" y="359"/>
                </a:lnTo>
                <a:lnTo>
                  <a:pt x="1906" y="315"/>
                </a:lnTo>
                <a:lnTo>
                  <a:pt x="1896" y="272"/>
                </a:lnTo>
                <a:lnTo>
                  <a:pt x="1906" y="228"/>
                </a:lnTo>
                <a:lnTo>
                  <a:pt x="1926" y="185"/>
                </a:lnTo>
                <a:lnTo>
                  <a:pt x="1876" y="174"/>
                </a:lnTo>
                <a:lnTo>
                  <a:pt x="1835" y="174"/>
                </a:lnTo>
                <a:lnTo>
                  <a:pt x="1785" y="163"/>
                </a:lnTo>
                <a:lnTo>
                  <a:pt x="1755" y="120"/>
                </a:lnTo>
                <a:lnTo>
                  <a:pt x="1714" y="76"/>
                </a:lnTo>
                <a:lnTo>
                  <a:pt x="1674" y="65"/>
                </a:lnTo>
                <a:lnTo>
                  <a:pt x="1634" y="54"/>
                </a:lnTo>
                <a:lnTo>
                  <a:pt x="1644" y="11"/>
                </a:lnTo>
                <a:lnTo>
                  <a:pt x="1684" y="0"/>
                </a:lnTo>
                <a:lnTo>
                  <a:pt x="1735" y="0"/>
                </a:lnTo>
                <a:lnTo>
                  <a:pt x="1755" y="44"/>
                </a:lnTo>
                <a:lnTo>
                  <a:pt x="1805" y="65"/>
                </a:lnTo>
                <a:lnTo>
                  <a:pt x="1846" y="65"/>
                </a:lnTo>
                <a:lnTo>
                  <a:pt x="1886" y="76"/>
                </a:lnTo>
                <a:lnTo>
                  <a:pt x="1936" y="87"/>
                </a:lnTo>
                <a:lnTo>
                  <a:pt x="1967" y="131"/>
                </a:lnTo>
                <a:lnTo>
                  <a:pt x="1967" y="174"/>
                </a:lnTo>
                <a:lnTo>
                  <a:pt x="2007" y="185"/>
                </a:lnTo>
                <a:lnTo>
                  <a:pt x="2037" y="228"/>
                </a:lnTo>
                <a:lnTo>
                  <a:pt x="2077" y="228"/>
                </a:lnTo>
                <a:lnTo>
                  <a:pt x="2128" y="207"/>
                </a:lnTo>
                <a:lnTo>
                  <a:pt x="2178" y="196"/>
                </a:lnTo>
                <a:lnTo>
                  <a:pt x="2219" y="218"/>
                </a:lnTo>
                <a:lnTo>
                  <a:pt x="2219" y="261"/>
                </a:lnTo>
                <a:lnTo>
                  <a:pt x="2198" y="305"/>
                </a:lnTo>
                <a:lnTo>
                  <a:pt x="2198" y="348"/>
                </a:lnTo>
                <a:lnTo>
                  <a:pt x="2229" y="392"/>
                </a:lnTo>
                <a:lnTo>
                  <a:pt x="2269" y="392"/>
                </a:lnTo>
                <a:lnTo>
                  <a:pt x="2309" y="402"/>
                </a:lnTo>
                <a:lnTo>
                  <a:pt x="2350" y="446"/>
                </a:lnTo>
                <a:lnTo>
                  <a:pt x="2299" y="489"/>
                </a:lnTo>
                <a:lnTo>
                  <a:pt x="2259" y="500"/>
                </a:lnTo>
                <a:lnTo>
                  <a:pt x="2239" y="544"/>
                </a:lnTo>
                <a:lnTo>
                  <a:pt x="2239" y="587"/>
                </a:lnTo>
                <a:lnTo>
                  <a:pt x="2219" y="631"/>
                </a:lnTo>
                <a:lnTo>
                  <a:pt x="2188" y="674"/>
                </a:lnTo>
                <a:lnTo>
                  <a:pt x="2148" y="696"/>
                </a:lnTo>
                <a:lnTo>
                  <a:pt x="2108" y="718"/>
                </a:lnTo>
                <a:lnTo>
                  <a:pt x="2098" y="761"/>
                </a:lnTo>
                <a:lnTo>
                  <a:pt x="2098" y="805"/>
                </a:lnTo>
                <a:lnTo>
                  <a:pt x="2108" y="848"/>
                </a:lnTo>
                <a:lnTo>
                  <a:pt x="2148" y="859"/>
                </a:lnTo>
                <a:lnTo>
                  <a:pt x="2188" y="859"/>
                </a:lnTo>
                <a:lnTo>
                  <a:pt x="2229" y="848"/>
                </a:lnTo>
                <a:lnTo>
                  <a:pt x="2269" y="881"/>
                </a:lnTo>
                <a:lnTo>
                  <a:pt x="2309" y="914"/>
                </a:lnTo>
                <a:lnTo>
                  <a:pt x="2350" y="892"/>
                </a:lnTo>
                <a:lnTo>
                  <a:pt x="2360" y="848"/>
                </a:lnTo>
                <a:lnTo>
                  <a:pt x="2360" y="805"/>
                </a:lnTo>
                <a:lnTo>
                  <a:pt x="2360" y="761"/>
                </a:lnTo>
                <a:lnTo>
                  <a:pt x="2360" y="718"/>
                </a:lnTo>
                <a:lnTo>
                  <a:pt x="2400" y="707"/>
                </a:lnTo>
                <a:lnTo>
                  <a:pt x="2441" y="718"/>
                </a:lnTo>
                <a:lnTo>
                  <a:pt x="2481" y="740"/>
                </a:lnTo>
                <a:lnTo>
                  <a:pt x="2521" y="750"/>
                </a:lnTo>
                <a:lnTo>
                  <a:pt x="2562" y="707"/>
                </a:lnTo>
                <a:lnTo>
                  <a:pt x="2572" y="663"/>
                </a:lnTo>
                <a:lnTo>
                  <a:pt x="2572" y="620"/>
                </a:lnTo>
                <a:lnTo>
                  <a:pt x="2531" y="587"/>
                </a:lnTo>
                <a:lnTo>
                  <a:pt x="2491" y="587"/>
                </a:lnTo>
                <a:lnTo>
                  <a:pt x="2451" y="566"/>
                </a:lnTo>
                <a:lnTo>
                  <a:pt x="2430" y="522"/>
                </a:lnTo>
                <a:lnTo>
                  <a:pt x="2430" y="479"/>
                </a:lnTo>
                <a:lnTo>
                  <a:pt x="2430" y="424"/>
                </a:lnTo>
                <a:lnTo>
                  <a:pt x="2410" y="370"/>
                </a:lnTo>
                <a:lnTo>
                  <a:pt x="2400" y="326"/>
                </a:lnTo>
                <a:lnTo>
                  <a:pt x="2441" y="305"/>
                </a:lnTo>
                <a:lnTo>
                  <a:pt x="2481" y="305"/>
                </a:lnTo>
                <a:lnTo>
                  <a:pt x="2521" y="305"/>
                </a:lnTo>
                <a:lnTo>
                  <a:pt x="2562" y="305"/>
                </a:lnTo>
                <a:lnTo>
                  <a:pt x="2602" y="315"/>
                </a:lnTo>
                <a:lnTo>
                  <a:pt x="2642" y="272"/>
                </a:lnTo>
                <a:lnTo>
                  <a:pt x="2672" y="228"/>
                </a:lnTo>
                <a:lnTo>
                  <a:pt x="2713" y="207"/>
                </a:lnTo>
                <a:lnTo>
                  <a:pt x="2753" y="196"/>
                </a:lnTo>
                <a:lnTo>
                  <a:pt x="2794" y="163"/>
                </a:lnTo>
                <a:lnTo>
                  <a:pt x="2834" y="141"/>
                </a:lnTo>
                <a:lnTo>
                  <a:pt x="2874" y="163"/>
                </a:lnTo>
                <a:lnTo>
                  <a:pt x="2915" y="196"/>
                </a:lnTo>
                <a:lnTo>
                  <a:pt x="2955" y="185"/>
                </a:lnTo>
                <a:lnTo>
                  <a:pt x="2995" y="174"/>
                </a:lnTo>
                <a:lnTo>
                  <a:pt x="3036" y="163"/>
                </a:lnTo>
                <a:lnTo>
                  <a:pt x="3076" y="196"/>
                </a:lnTo>
                <a:lnTo>
                  <a:pt x="3116" y="218"/>
                </a:lnTo>
                <a:lnTo>
                  <a:pt x="3167" y="207"/>
                </a:lnTo>
                <a:lnTo>
                  <a:pt x="3207" y="196"/>
                </a:lnTo>
                <a:lnTo>
                  <a:pt x="3247" y="218"/>
                </a:lnTo>
                <a:lnTo>
                  <a:pt x="3267" y="261"/>
                </a:lnTo>
                <a:lnTo>
                  <a:pt x="3267" y="305"/>
                </a:lnTo>
                <a:lnTo>
                  <a:pt x="3257" y="348"/>
                </a:lnTo>
                <a:lnTo>
                  <a:pt x="3227" y="392"/>
                </a:lnTo>
                <a:lnTo>
                  <a:pt x="3207" y="435"/>
                </a:lnTo>
                <a:lnTo>
                  <a:pt x="3197" y="479"/>
                </a:lnTo>
                <a:lnTo>
                  <a:pt x="3157" y="511"/>
                </a:lnTo>
                <a:lnTo>
                  <a:pt x="3207" y="544"/>
                </a:lnTo>
                <a:lnTo>
                  <a:pt x="3247" y="555"/>
                </a:lnTo>
                <a:lnTo>
                  <a:pt x="3288" y="566"/>
                </a:lnTo>
                <a:lnTo>
                  <a:pt x="3318" y="609"/>
                </a:lnTo>
                <a:lnTo>
                  <a:pt x="3348" y="653"/>
                </a:lnTo>
                <a:lnTo>
                  <a:pt x="3308" y="674"/>
                </a:lnTo>
                <a:lnTo>
                  <a:pt x="3267" y="674"/>
                </a:lnTo>
                <a:lnTo>
                  <a:pt x="3227" y="674"/>
                </a:lnTo>
                <a:lnTo>
                  <a:pt x="3187" y="707"/>
                </a:lnTo>
                <a:lnTo>
                  <a:pt x="3177" y="750"/>
                </a:lnTo>
                <a:lnTo>
                  <a:pt x="3136" y="783"/>
                </a:lnTo>
                <a:lnTo>
                  <a:pt x="3086" y="783"/>
                </a:lnTo>
                <a:lnTo>
                  <a:pt x="3046" y="783"/>
                </a:lnTo>
                <a:lnTo>
                  <a:pt x="2995" y="783"/>
                </a:lnTo>
                <a:lnTo>
                  <a:pt x="2955" y="783"/>
                </a:lnTo>
                <a:lnTo>
                  <a:pt x="2915" y="783"/>
                </a:lnTo>
                <a:lnTo>
                  <a:pt x="2864" y="783"/>
                </a:lnTo>
                <a:lnTo>
                  <a:pt x="2824" y="783"/>
                </a:lnTo>
                <a:lnTo>
                  <a:pt x="2783" y="783"/>
                </a:lnTo>
                <a:lnTo>
                  <a:pt x="2743" y="805"/>
                </a:lnTo>
                <a:lnTo>
                  <a:pt x="2733" y="848"/>
                </a:lnTo>
                <a:lnTo>
                  <a:pt x="2783" y="881"/>
                </a:lnTo>
                <a:lnTo>
                  <a:pt x="2824" y="881"/>
                </a:lnTo>
                <a:lnTo>
                  <a:pt x="2864" y="870"/>
                </a:lnTo>
                <a:lnTo>
                  <a:pt x="2884" y="914"/>
                </a:lnTo>
                <a:lnTo>
                  <a:pt x="2894" y="957"/>
                </a:lnTo>
                <a:lnTo>
                  <a:pt x="2894" y="1011"/>
                </a:lnTo>
                <a:lnTo>
                  <a:pt x="2904" y="1055"/>
                </a:lnTo>
                <a:lnTo>
                  <a:pt x="2975" y="1055"/>
                </a:lnTo>
                <a:lnTo>
                  <a:pt x="3015" y="1044"/>
                </a:lnTo>
                <a:lnTo>
                  <a:pt x="3056" y="1033"/>
                </a:lnTo>
                <a:lnTo>
                  <a:pt x="3096" y="1055"/>
                </a:lnTo>
                <a:lnTo>
                  <a:pt x="3136" y="1055"/>
                </a:lnTo>
                <a:lnTo>
                  <a:pt x="3167" y="1011"/>
                </a:lnTo>
                <a:lnTo>
                  <a:pt x="3207" y="990"/>
                </a:lnTo>
                <a:lnTo>
                  <a:pt x="3247" y="968"/>
                </a:lnTo>
                <a:lnTo>
                  <a:pt x="3288" y="946"/>
                </a:lnTo>
                <a:lnTo>
                  <a:pt x="3338" y="957"/>
                </a:lnTo>
                <a:lnTo>
                  <a:pt x="3378" y="1001"/>
                </a:lnTo>
                <a:lnTo>
                  <a:pt x="3419" y="1033"/>
                </a:lnTo>
                <a:lnTo>
                  <a:pt x="3459" y="1033"/>
                </a:lnTo>
                <a:lnTo>
                  <a:pt x="3499" y="1033"/>
                </a:lnTo>
                <a:lnTo>
                  <a:pt x="3540" y="1011"/>
                </a:lnTo>
                <a:lnTo>
                  <a:pt x="3580" y="1001"/>
                </a:lnTo>
                <a:lnTo>
                  <a:pt x="3620" y="1001"/>
                </a:lnTo>
                <a:lnTo>
                  <a:pt x="3661" y="1011"/>
                </a:lnTo>
                <a:lnTo>
                  <a:pt x="3681" y="1066"/>
                </a:lnTo>
                <a:lnTo>
                  <a:pt x="3691" y="1109"/>
                </a:lnTo>
                <a:lnTo>
                  <a:pt x="3691" y="1153"/>
                </a:lnTo>
                <a:lnTo>
                  <a:pt x="3681" y="1196"/>
                </a:lnTo>
                <a:lnTo>
                  <a:pt x="3711" y="1240"/>
                </a:lnTo>
                <a:lnTo>
                  <a:pt x="3741" y="1283"/>
                </a:lnTo>
                <a:lnTo>
                  <a:pt x="3741" y="1327"/>
                </a:lnTo>
                <a:lnTo>
                  <a:pt x="3741" y="1381"/>
                </a:lnTo>
                <a:lnTo>
                  <a:pt x="3752" y="1425"/>
                </a:lnTo>
                <a:lnTo>
                  <a:pt x="3752" y="1468"/>
                </a:lnTo>
                <a:lnTo>
                  <a:pt x="3701" y="1490"/>
                </a:lnTo>
                <a:lnTo>
                  <a:pt x="3641" y="1501"/>
                </a:lnTo>
                <a:lnTo>
                  <a:pt x="3610" y="1544"/>
                </a:lnTo>
                <a:lnTo>
                  <a:pt x="3610" y="1588"/>
                </a:lnTo>
                <a:lnTo>
                  <a:pt x="3620" y="1631"/>
                </a:lnTo>
                <a:lnTo>
                  <a:pt x="3661" y="1664"/>
                </a:lnTo>
                <a:lnTo>
                  <a:pt x="3701" y="1686"/>
                </a:lnTo>
                <a:lnTo>
                  <a:pt x="3741" y="1675"/>
                </a:lnTo>
                <a:lnTo>
                  <a:pt x="3782" y="1653"/>
                </a:lnTo>
                <a:lnTo>
                  <a:pt x="3822" y="1664"/>
                </a:lnTo>
                <a:lnTo>
                  <a:pt x="3842" y="1708"/>
                </a:lnTo>
                <a:lnTo>
                  <a:pt x="3852" y="1751"/>
                </a:lnTo>
                <a:lnTo>
                  <a:pt x="3822" y="1795"/>
                </a:lnTo>
                <a:lnTo>
                  <a:pt x="3822" y="1838"/>
                </a:lnTo>
                <a:lnTo>
                  <a:pt x="3832" y="1892"/>
                </a:lnTo>
                <a:lnTo>
                  <a:pt x="3873" y="1903"/>
                </a:lnTo>
                <a:lnTo>
                  <a:pt x="3893" y="1947"/>
                </a:lnTo>
                <a:lnTo>
                  <a:pt x="3943" y="1969"/>
                </a:lnTo>
                <a:lnTo>
                  <a:pt x="3994" y="1969"/>
                </a:lnTo>
                <a:lnTo>
                  <a:pt x="4044" y="1958"/>
                </a:lnTo>
                <a:lnTo>
                  <a:pt x="4084" y="1958"/>
                </a:lnTo>
                <a:lnTo>
                  <a:pt x="4125" y="1958"/>
                </a:lnTo>
                <a:lnTo>
                  <a:pt x="4135" y="1914"/>
                </a:lnTo>
                <a:lnTo>
                  <a:pt x="4135" y="1871"/>
                </a:lnTo>
                <a:lnTo>
                  <a:pt x="4175" y="1827"/>
                </a:lnTo>
                <a:lnTo>
                  <a:pt x="4175" y="1784"/>
                </a:lnTo>
                <a:lnTo>
                  <a:pt x="4215" y="1751"/>
                </a:lnTo>
                <a:lnTo>
                  <a:pt x="4256" y="1718"/>
                </a:lnTo>
                <a:lnTo>
                  <a:pt x="4256" y="1675"/>
                </a:lnTo>
                <a:lnTo>
                  <a:pt x="4256" y="1631"/>
                </a:lnTo>
                <a:lnTo>
                  <a:pt x="4276" y="1588"/>
                </a:lnTo>
                <a:lnTo>
                  <a:pt x="4316" y="1566"/>
                </a:lnTo>
                <a:lnTo>
                  <a:pt x="4347" y="1621"/>
                </a:lnTo>
                <a:lnTo>
                  <a:pt x="4387" y="1653"/>
                </a:lnTo>
                <a:lnTo>
                  <a:pt x="4427" y="1642"/>
                </a:lnTo>
                <a:lnTo>
                  <a:pt x="4468" y="1631"/>
                </a:lnTo>
                <a:lnTo>
                  <a:pt x="4508" y="1642"/>
                </a:lnTo>
                <a:lnTo>
                  <a:pt x="4548" y="1664"/>
                </a:lnTo>
                <a:lnTo>
                  <a:pt x="4589" y="1631"/>
                </a:lnTo>
                <a:lnTo>
                  <a:pt x="4589" y="1588"/>
                </a:lnTo>
                <a:lnTo>
                  <a:pt x="4599" y="1544"/>
                </a:lnTo>
                <a:lnTo>
                  <a:pt x="4639" y="1523"/>
                </a:lnTo>
                <a:lnTo>
                  <a:pt x="4679" y="1523"/>
                </a:lnTo>
                <a:lnTo>
                  <a:pt x="4700" y="1479"/>
                </a:lnTo>
                <a:lnTo>
                  <a:pt x="4700" y="1436"/>
                </a:lnTo>
                <a:lnTo>
                  <a:pt x="4720" y="1392"/>
                </a:lnTo>
                <a:lnTo>
                  <a:pt x="4760" y="1360"/>
                </a:lnTo>
                <a:lnTo>
                  <a:pt x="4800" y="1349"/>
                </a:lnTo>
                <a:lnTo>
                  <a:pt x="4841" y="1349"/>
                </a:lnTo>
                <a:lnTo>
                  <a:pt x="4881" y="1316"/>
                </a:lnTo>
                <a:lnTo>
                  <a:pt x="4921" y="1305"/>
                </a:lnTo>
                <a:lnTo>
                  <a:pt x="4962" y="1305"/>
                </a:lnTo>
                <a:lnTo>
                  <a:pt x="4992" y="1360"/>
                </a:lnTo>
                <a:lnTo>
                  <a:pt x="4992" y="1403"/>
                </a:lnTo>
                <a:lnTo>
                  <a:pt x="4992" y="1447"/>
                </a:lnTo>
                <a:lnTo>
                  <a:pt x="4992" y="1490"/>
                </a:lnTo>
                <a:lnTo>
                  <a:pt x="4992" y="1534"/>
                </a:lnTo>
                <a:lnTo>
                  <a:pt x="4962" y="1577"/>
                </a:lnTo>
                <a:lnTo>
                  <a:pt x="4921" y="1566"/>
                </a:lnTo>
                <a:lnTo>
                  <a:pt x="4881" y="1544"/>
                </a:lnTo>
                <a:lnTo>
                  <a:pt x="4841" y="1555"/>
                </a:lnTo>
                <a:lnTo>
                  <a:pt x="4810" y="1599"/>
                </a:lnTo>
                <a:lnTo>
                  <a:pt x="4770" y="1631"/>
                </a:lnTo>
                <a:lnTo>
                  <a:pt x="4750" y="1675"/>
                </a:lnTo>
                <a:lnTo>
                  <a:pt x="4750" y="1718"/>
                </a:lnTo>
                <a:lnTo>
                  <a:pt x="4730" y="1762"/>
                </a:lnTo>
                <a:lnTo>
                  <a:pt x="4700" y="1805"/>
                </a:lnTo>
                <a:lnTo>
                  <a:pt x="4659" y="1849"/>
                </a:lnTo>
                <a:lnTo>
                  <a:pt x="4639" y="1892"/>
                </a:lnTo>
                <a:lnTo>
                  <a:pt x="4639" y="1936"/>
                </a:lnTo>
                <a:lnTo>
                  <a:pt x="4599" y="1936"/>
                </a:lnTo>
                <a:lnTo>
                  <a:pt x="4579" y="1990"/>
                </a:lnTo>
                <a:lnTo>
                  <a:pt x="4579" y="2034"/>
                </a:lnTo>
                <a:lnTo>
                  <a:pt x="4579" y="2077"/>
                </a:lnTo>
                <a:lnTo>
                  <a:pt x="4558" y="2121"/>
                </a:lnTo>
                <a:lnTo>
                  <a:pt x="4518" y="2132"/>
                </a:lnTo>
                <a:lnTo>
                  <a:pt x="4478" y="2132"/>
                </a:lnTo>
                <a:lnTo>
                  <a:pt x="4437" y="2143"/>
                </a:lnTo>
                <a:lnTo>
                  <a:pt x="4417" y="2186"/>
                </a:lnTo>
                <a:lnTo>
                  <a:pt x="4377" y="2219"/>
                </a:lnTo>
                <a:lnTo>
                  <a:pt x="4377" y="2262"/>
                </a:lnTo>
                <a:lnTo>
                  <a:pt x="4377" y="2317"/>
                </a:lnTo>
                <a:lnTo>
                  <a:pt x="4347" y="2360"/>
                </a:lnTo>
                <a:lnTo>
                  <a:pt x="4306" y="2415"/>
                </a:lnTo>
                <a:lnTo>
                  <a:pt x="4306" y="2469"/>
                </a:lnTo>
                <a:lnTo>
                  <a:pt x="4266" y="2491"/>
                </a:lnTo>
                <a:lnTo>
                  <a:pt x="4185" y="2491"/>
                </a:lnTo>
                <a:lnTo>
                  <a:pt x="4145" y="2491"/>
                </a:lnTo>
                <a:lnTo>
                  <a:pt x="4105" y="2502"/>
                </a:lnTo>
                <a:lnTo>
                  <a:pt x="4064" y="2512"/>
                </a:lnTo>
                <a:lnTo>
                  <a:pt x="4024" y="2491"/>
                </a:lnTo>
                <a:lnTo>
                  <a:pt x="3984" y="2458"/>
                </a:lnTo>
                <a:lnTo>
                  <a:pt x="3943" y="2458"/>
                </a:lnTo>
                <a:lnTo>
                  <a:pt x="3903" y="2458"/>
                </a:lnTo>
                <a:lnTo>
                  <a:pt x="3852" y="2480"/>
                </a:lnTo>
                <a:lnTo>
                  <a:pt x="3812" y="2469"/>
                </a:lnTo>
                <a:lnTo>
                  <a:pt x="3772" y="2458"/>
                </a:lnTo>
                <a:lnTo>
                  <a:pt x="3741" y="2545"/>
                </a:lnTo>
                <a:lnTo>
                  <a:pt x="3701" y="2578"/>
                </a:lnTo>
                <a:lnTo>
                  <a:pt x="3661" y="2578"/>
                </a:lnTo>
                <a:lnTo>
                  <a:pt x="3651" y="2534"/>
                </a:lnTo>
                <a:lnTo>
                  <a:pt x="3661" y="2491"/>
                </a:lnTo>
                <a:lnTo>
                  <a:pt x="3661" y="2447"/>
                </a:lnTo>
                <a:lnTo>
                  <a:pt x="3661" y="2404"/>
                </a:lnTo>
                <a:lnTo>
                  <a:pt x="3570" y="2360"/>
                </a:lnTo>
                <a:lnTo>
                  <a:pt x="3560" y="2317"/>
                </a:lnTo>
                <a:lnTo>
                  <a:pt x="3570" y="2273"/>
                </a:lnTo>
                <a:lnTo>
                  <a:pt x="3590" y="2230"/>
                </a:lnTo>
                <a:lnTo>
                  <a:pt x="3600" y="2175"/>
                </a:lnTo>
                <a:lnTo>
                  <a:pt x="3600" y="2121"/>
                </a:lnTo>
                <a:lnTo>
                  <a:pt x="3590" y="2077"/>
                </a:lnTo>
                <a:lnTo>
                  <a:pt x="3580" y="2023"/>
                </a:lnTo>
                <a:lnTo>
                  <a:pt x="3580" y="1979"/>
                </a:lnTo>
                <a:lnTo>
                  <a:pt x="3550" y="1936"/>
                </a:lnTo>
                <a:lnTo>
                  <a:pt x="3530" y="1892"/>
                </a:lnTo>
                <a:lnTo>
                  <a:pt x="3550" y="1849"/>
                </a:lnTo>
                <a:lnTo>
                  <a:pt x="3570" y="1805"/>
                </a:lnTo>
                <a:lnTo>
                  <a:pt x="3580" y="1762"/>
                </a:lnTo>
                <a:lnTo>
                  <a:pt x="3570" y="1675"/>
                </a:lnTo>
                <a:lnTo>
                  <a:pt x="3570" y="1631"/>
                </a:lnTo>
                <a:lnTo>
                  <a:pt x="3560" y="1577"/>
                </a:lnTo>
                <a:lnTo>
                  <a:pt x="3520" y="1544"/>
                </a:lnTo>
                <a:lnTo>
                  <a:pt x="3469" y="1566"/>
                </a:lnTo>
                <a:lnTo>
                  <a:pt x="3429" y="1588"/>
                </a:lnTo>
                <a:lnTo>
                  <a:pt x="3389" y="1588"/>
                </a:lnTo>
                <a:lnTo>
                  <a:pt x="3348" y="1566"/>
                </a:lnTo>
                <a:lnTo>
                  <a:pt x="3308" y="1544"/>
                </a:lnTo>
                <a:lnTo>
                  <a:pt x="3267" y="1577"/>
                </a:lnTo>
                <a:lnTo>
                  <a:pt x="3237" y="1621"/>
                </a:lnTo>
                <a:lnTo>
                  <a:pt x="3197" y="1631"/>
                </a:lnTo>
                <a:lnTo>
                  <a:pt x="3146" y="1610"/>
                </a:lnTo>
                <a:lnTo>
                  <a:pt x="3106" y="1599"/>
                </a:lnTo>
                <a:lnTo>
                  <a:pt x="3066" y="1642"/>
                </a:lnTo>
                <a:lnTo>
                  <a:pt x="3046" y="1686"/>
                </a:lnTo>
                <a:lnTo>
                  <a:pt x="3025" y="1729"/>
                </a:lnTo>
                <a:lnTo>
                  <a:pt x="3005" y="1773"/>
                </a:lnTo>
                <a:lnTo>
                  <a:pt x="2995" y="1816"/>
                </a:lnTo>
                <a:lnTo>
                  <a:pt x="2945" y="1816"/>
                </a:lnTo>
                <a:lnTo>
                  <a:pt x="2904" y="1816"/>
                </a:lnTo>
                <a:lnTo>
                  <a:pt x="2894" y="1773"/>
                </a:lnTo>
                <a:lnTo>
                  <a:pt x="2904" y="1729"/>
                </a:lnTo>
                <a:lnTo>
                  <a:pt x="2904" y="1686"/>
                </a:lnTo>
                <a:lnTo>
                  <a:pt x="2864" y="1675"/>
                </a:lnTo>
                <a:lnTo>
                  <a:pt x="2824" y="1664"/>
                </a:lnTo>
                <a:lnTo>
                  <a:pt x="2814" y="1610"/>
                </a:lnTo>
                <a:lnTo>
                  <a:pt x="2824" y="1566"/>
                </a:lnTo>
                <a:lnTo>
                  <a:pt x="2824" y="1512"/>
                </a:lnTo>
                <a:lnTo>
                  <a:pt x="2824" y="1468"/>
                </a:lnTo>
                <a:lnTo>
                  <a:pt x="2834" y="1425"/>
                </a:lnTo>
                <a:lnTo>
                  <a:pt x="2834" y="1381"/>
                </a:lnTo>
                <a:lnTo>
                  <a:pt x="2794" y="1360"/>
                </a:lnTo>
                <a:lnTo>
                  <a:pt x="2753" y="1338"/>
                </a:lnTo>
                <a:lnTo>
                  <a:pt x="2703" y="1338"/>
                </a:lnTo>
                <a:lnTo>
                  <a:pt x="2662" y="1338"/>
                </a:lnTo>
                <a:lnTo>
                  <a:pt x="2622" y="1305"/>
                </a:lnTo>
                <a:lnTo>
                  <a:pt x="2582" y="1294"/>
                </a:lnTo>
                <a:lnTo>
                  <a:pt x="2521" y="1294"/>
                </a:lnTo>
                <a:lnTo>
                  <a:pt x="2491" y="1338"/>
                </a:lnTo>
                <a:lnTo>
                  <a:pt x="2451" y="1381"/>
                </a:lnTo>
                <a:lnTo>
                  <a:pt x="2451" y="1425"/>
                </a:lnTo>
                <a:lnTo>
                  <a:pt x="2451" y="1468"/>
                </a:lnTo>
                <a:lnTo>
                  <a:pt x="2410" y="1512"/>
                </a:lnTo>
                <a:lnTo>
                  <a:pt x="2400" y="1555"/>
                </a:lnTo>
                <a:lnTo>
                  <a:pt x="2360" y="1566"/>
                </a:lnTo>
                <a:lnTo>
                  <a:pt x="2320" y="1555"/>
                </a:lnTo>
                <a:lnTo>
                  <a:pt x="2279" y="1577"/>
                </a:lnTo>
                <a:lnTo>
                  <a:pt x="2239" y="1599"/>
                </a:lnTo>
                <a:lnTo>
                  <a:pt x="2229" y="1653"/>
                </a:lnTo>
                <a:lnTo>
                  <a:pt x="2239" y="1697"/>
                </a:lnTo>
                <a:lnTo>
                  <a:pt x="2239" y="1740"/>
                </a:lnTo>
                <a:lnTo>
                  <a:pt x="2219" y="1784"/>
                </a:lnTo>
                <a:lnTo>
                  <a:pt x="2188" y="1827"/>
                </a:lnTo>
                <a:lnTo>
                  <a:pt x="2178" y="1871"/>
                </a:lnTo>
                <a:lnTo>
                  <a:pt x="2168" y="1914"/>
                </a:lnTo>
                <a:lnTo>
                  <a:pt x="2168" y="1958"/>
                </a:lnTo>
                <a:lnTo>
                  <a:pt x="2158" y="2001"/>
                </a:lnTo>
                <a:lnTo>
                  <a:pt x="2128" y="2045"/>
                </a:lnTo>
                <a:lnTo>
                  <a:pt x="2088" y="2088"/>
                </a:lnTo>
                <a:lnTo>
                  <a:pt x="2047" y="2088"/>
                </a:lnTo>
                <a:lnTo>
                  <a:pt x="2007" y="2077"/>
                </a:lnTo>
                <a:lnTo>
                  <a:pt x="1967" y="2099"/>
                </a:lnTo>
                <a:lnTo>
                  <a:pt x="1926" y="2143"/>
                </a:lnTo>
                <a:lnTo>
                  <a:pt x="1896" y="2197"/>
                </a:lnTo>
                <a:lnTo>
                  <a:pt x="1896" y="2241"/>
                </a:lnTo>
                <a:lnTo>
                  <a:pt x="1896" y="2284"/>
                </a:lnTo>
                <a:lnTo>
                  <a:pt x="1896" y="2328"/>
                </a:lnTo>
                <a:lnTo>
                  <a:pt x="1886" y="2371"/>
                </a:lnTo>
                <a:lnTo>
                  <a:pt x="1916" y="2415"/>
                </a:lnTo>
                <a:lnTo>
                  <a:pt x="1956" y="2447"/>
                </a:lnTo>
                <a:lnTo>
                  <a:pt x="1967" y="2491"/>
                </a:lnTo>
                <a:lnTo>
                  <a:pt x="1946" y="2534"/>
                </a:lnTo>
                <a:lnTo>
                  <a:pt x="1926" y="2589"/>
                </a:lnTo>
                <a:lnTo>
                  <a:pt x="1876" y="2610"/>
                </a:lnTo>
                <a:lnTo>
                  <a:pt x="1835" y="2610"/>
                </a:lnTo>
                <a:lnTo>
                  <a:pt x="1795" y="2643"/>
                </a:lnTo>
                <a:lnTo>
                  <a:pt x="1755" y="2643"/>
                </a:lnTo>
                <a:lnTo>
                  <a:pt x="1714" y="2643"/>
                </a:lnTo>
                <a:lnTo>
                  <a:pt x="1674" y="2621"/>
                </a:lnTo>
                <a:lnTo>
                  <a:pt x="1634" y="2621"/>
                </a:lnTo>
                <a:lnTo>
                  <a:pt x="1593" y="2643"/>
                </a:lnTo>
                <a:lnTo>
                  <a:pt x="1553" y="2589"/>
                </a:lnTo>
                <a:lnTo>
                  <a:pt x="1543" y="2545"/>
                </a:lnTo>
                <a:lnTo>
                  <a:pt x="1493" y="2545"/>
                </a:lnTo>
                <a:lnTo>
                  <a:pt x="1472" y="2502"/>
                </a:lnTo>
                <a:lnTo>
                  <a:pt x="1432" y="2469"/>
                </a:lnTo>
                <a:lnTo>
                  <a:pt x="1392" y="2436"/>
                </a:lnTo>
                <a:lnTo>
                  <a:pt x="1351" y="2436"/>
                </a:lnTo>
                <a:lnTo>
                  <a:pt x="1311" y="2425"/>
                </a:lnTo>
                <a:lnTo>
                  <a:pt x="1271" y="2415"/>
                </a:lnTo>
                <a:lnTo>
                  <a:pt x="1220" y="2458"/>
                </a:lnTo>
                <a:lnTo>
                  <a:pt x="1240" y="2415"/>
                </a:lnTo>
              </a:path>
            </a:pathLst>
          </a:custGeom>
          <a:solidFill>
            <a:srgbClr val="585858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839788" y="817563"/>
            <a:ext cx="1066800" cy="960437"/>
          </a:xfrm>
          <a:custGeom>
            <a:avLst/>
            <a:gdLst/>
            <a:ahLst/>
            <a:cxnLst>
              <a:cxn ang="0">
                <a:pos x="154" y="44"/>
              </a:cxn>
              <a:cxn ang="0">
                <a:pos x="168" y="102"/>
              </a:cxn>
              <a:cxn ang="0">
                <a:pos x="174" y="160"/>
              </a:cxn>
              <a:cxn ang="0">
                <a:pos x="201" y="226"/>
              </a:cxn>
              <a:cxn ang="0">
                <a:pos x="208" y="291"/>
              </a:cxn>
              <a:cxn ang="0">
                <a:pos x="221" y="349"/>
              </a:cxn>
              <a:cxn ang="0">
                <a:pos x="228" y="415"/>
              </a:cxn>
              <a:cxn ang="0">
                <a:pos x="221" y="473"/>
              </a:cxn>
              <a:cxn ang="0">
                <a:pos x="201" y="524"/>
              </a:cxn>
              <a:cxn ang="0">
                <a:pos x="161" y="466"/>
              </a:cxn>
              <a:cxn ang="0">
                <a:pos x="107" y="437"/>
              </a:cxn>
              <a:cxn ang="0">
                <a:pos x="54" y="422"/>
              </a:cxn>
              <a:cxn ang="0">
                <a:pos x="0" y="408"/>
              </a:cxn>
              <a:cxn ang="0">
                <a:pos x="54" y="451"/>
              </a:cxn>
              <a:cxn ang="0">
                <a:pos x="107" y="458"/>
              </a:cxn>
              <a:cxn ang="0">
                <a:pos x="148" y="488"/>
              </a:cxn>
              <a:cxn ang="0">
                <a:pos x="181" y="546"/>
              </a:cxn>
              <a:cxn ang="0">
                <a:pos x="235" y="531"/>
              </a:cxn>
              <a:cxn ang="0">
                <a:pos x="289" y="546"/>
              </a:cxn>
              <a:cxn ang="0">
                <a:pos x="342" y="582"/>
              </a:cxn>
              <a:cxn ang="0">
                <a:pos x="396" y="597"/>
              </a:cxn>
              <a:cxn ang="0">
                <a:pos x="483" y="604"/>
              </a:cxn>
              <a:cxn ang="0">
                <a:pos x="544" y="589"/>
              </a:cxn>
              <a:cxn ang="0">
                <a:pos x="604" y="582"/>
              </a:cxn>
              <a:cxn ang="0">
                <a:pos x="671" y="568"/>
              </a:cxn>
              <a:cxn ang="0">
                <a:pos x="604" y="568"/>
              </a:cxn>
              <a:cxn ang="0">
                <a:pos x="537" y="575"/>
              </a:cxn>
              <a:cxn ang="0">
                <a:pos x="483" y="575"/>
              </a:cxn>
              <a:cxn ang="0">
                <a:pos x="429" y="575"/>
              </a:cxn>
              <a:cxn ang="0">
                <a:pos x="376" y="568"/>
              </a:cxn>
              <a:cxn ang="0">
                <a:pos x="322" y="524"/>
              </a:cxn>
              <a:cxn ang="0">
                <a:pos x="268" y="509"/>
              </a:cxn>
              <a:cxn ang="0">
                <a:pos x="255" y="451"/>
              </a:cxn>
              <a:cxn ang="0">
                <a:pos x="255" y="393"/>
              </a:cxn>
              <a:cxn ang="0">
                <a:pos x="248" y="327"/>
              </a:cxn>
              <a:cxn ang="0">
                <a:pos x="242" y="269"/>
              </a:cxn>
              <a:cxn ang="0">
                <a:pos x="228" y="211"/>
              </a:cxn>
              <a:cxn ang="0">
                <a:pos x="201" y="146"/>
              </a:cxn>
              <a:cxn ang="0">
                <a:pos x="141" y="109"/>
              </a:cxn>
              <a:cxn ang="0">
                <a:pos x="161" y="51"/>
              </a:cxn>
              <a:cxn ang="0">
                <a:pos x="134" y="0"/>
              </a:cxn>
            </a:cxnLst>
            <a:rect l="0" t="0" r="r" b="b"/>
            <a:pathLst>
              <a:path w="672" h="605">
                <a:moveTo>
                  <a:pt x="134" y="0"/>
                </a:moveTo>
                <a:lnTo>
                  <a:pt x="154" y="44"/>
                </a:lnTo>
                <a:lnTo>
                  <a:pt x="168" y="73"/>
                </a:lnTo>
                <a:lnTo>
                  <a:pt x="168" y="102"/>
                </a:lnTo>
                <a:lnTo>
                  <a:pt x="168" y="131"/>
                </a:lnTo>
                <a:lnTo>
                  <a:pt x="174" y="160"/>
                </a:lnTo>
                <a:lnTo>
                  <a:pt x="181" y="189"/>
                </a:lnTo>
                <a:lnTo>
                  <a:pt x="201" y="226"/>
                </a:lnTo>
                <a:lnTo>
                  <a:pt x="201" y="262"/>
                </a:lnTo>
                <a:lnTo>
                  <a:pt x="208" y="291"/>
                </a:lnTo>
                <a:lnTo>
                  <a:pt x="215" y="320"/>
                </a:lnTo>
                <a:lnTo>
                  <a:pt x="221" y="349"/>
                </a:lnTo>
                <a:lnTo>
                  <a:pt x="221" y="386"/>
                </a:lnTo>
                <a:lnTo>
                  <a:pt x="228" y="415"/>
                </a:lnTo>
                <a:lnTo>
                  <a:pt x="228" y="444"/>
                </a:lnTo>
                <a:lnTo>
                  <a:pt x="221" y="473"/>
                </a:lnTo>
                <a:lnTo>
                  <a:pt x="228" y="502"/>
                </a:lnTo>
                <a:lnTo>
                  <a:pt x="201" y="524"/>
                </a:lnTo>
                <a:lnTo>
                  <a:pt x="174" y="495"/>
                </a:lnTo>
                <a:lnTo>
                  <a:pt x="161" y="466"/>
                </a:lnTo>
                <a:lnTo>
                  <a:pt x="134" y="437"/>
                </a:lnTo>
                <a:lnTo>
                  <a:pt x="107" y="437"/>
                </a:lnTo>
                <a:lnTo>
                  <a:pt x="81" y="437"/>
                </a:lnTo>
                <a:lnTo>
                  <a:pt x="54" y="422"/>
                </a:lnTo>
                <a:lnTo>
                  <a:pt x="27" y="408"/>
                </a:lnTo>
                <a:lnTo>
                  <a:pt x="0" y="408"/>
                </a:lnTo>
                <a:lnTo>
                  <a:pt x="27" y="422"/>
                </a:lnTo>
                <a:lnTo>
                  <a:pt x="54" y="451"/>
                </a:lnTo>
                <a:lnTo>
                  <a:pt x="81" y="451"/>
                </a:lnTo>
                <a:lnTo>
                  <a:pt x="107" y="458"/>
                </a:lnTo>
                <a:lnTo>
                  <a:pt x="134" y="458"/>
                </a:lnTo>
                <a:lnTo>
                  <a:pt x="148" y="488"/>
                </a:lnTo>
                <a:lnTo>
                  <a:pt x="168" y="517"/>
                </a:lnTo>
                <a:lnTo>
                  <a:pt x="181" y="546"/>
                </a:lnTo>
                <a:lnTo>
                  <a:pt x="208" y="546"/>
                </a:lnTo>
                <a:lnTo>
                  <a:pt x="235" y="531"/>
                </a:lnTo>
                <a:lnTo>
                  <a:pt x="262" y="524"/>
                </a:lnTo>
                <a:lnTo>
                  <a:pt x="289" y="546"/>
                </a:lnTo>
                <a:lnTo>
                  <a:pt x="315" y="560"/>
                </a:lnTo>
                <a:lnTo>
                  <a:pt x="342" y="582"/>
                </a:lnTo>
                <a:lnTo>
                  <a:pt x="369" y="597"/>
                </a:lnTo>
                <a:lnTo>
                  <a:pt x="396" y="597"/>
                </a:lnTo>
                <a:lnTo>
                  <a:pt x="429" y="597"/>
                </a:lnTo>
                <a:lnTo>
                  <a:pt x="483" y="604"/>
                </a:lnTo>
                <a:lnTo>
                  <a:pt x="510" y="604"/>
                </a:lnTo>
                <a:lnTo>
                  <a:pt x="544" y="589"/>
                </a:lnTo>
                <a:lnTo>
                  <a:pt x="570" y="589"/>
                </a:lnTo>
                <a:lnTo>
                  <a:pt x="604" y="582"/>
                </a:lnTo>
                <a:lnTo>
                  <a:pt x="637" y="575"/>
                </a:lnTo>
                <a:lnTo>
                  <a:pt x="671" y="568"/>
                </a:lnTo>
                <a:lnTo>
                  <a:pt x="631" y="568"/>
                </a:lnTo>
                <a:lnTo>
                  <a:pt x="604" y="568"/>
                </a:lnTo>
                <a:lnTo>
                  <a:pt x="564" y="575"/>
                </a:lnTo>
                <a:lnTo>
                  <a:pt x="537" y="575"/>
                </a:lnTo>
                <a:lnTo>
                  <a:pt x="510" y="575"/>
                </a:lnTo>
                <a:lnTo>
                  <a:pt x="483" y="575"/>
                </a:lnTo>
                <a:lnTo>
                  <a:pt x="456" y="575"/>
                </a:lnTo>
                <a:lnTo>
                  <a:pt x="429" y="575"/>
                </a:lnTo>
                <a:lnTo>
                  <a:pt x="403" y="575"/>
                </a:lnTo>
                <a:lnTo>
                  <a:pt x="376" y="568"/>
                </a:lnTo>
                <a:lnTo>
                  <a:pt x="349" y="546"/>
                </a:lnTo>
                <a:lnTo>
                  <a:pt x="322" y="524"/>
                </a:lnTo>
                <a:lnTo>
                  <a:pt x="295" y="524"/>
                </a:lnTo>
                <a:lnTo>
                  <a:pt x="268" y="509"/>
                </a:lnTo>
                <a:lnTo>
                  <a:pt x="248" y="480"/>
                </a:lnTo>
                <a:lnTo>
                  <a:pt x="255" y="451"/>
                </a:lnTo>
                <a:lnTo>
                  <a:pt x="255" y="422"/>
                </a:lnTo>
                <a:lnTo>
                  <a:pt x="255" y="393"/>
                </a:lnTo>
                <a:lnTo>
                  <a:pt x="255" y="364"/>
                </a:lnTo>
                <a:lnTo>
                  <a:pt x="248" y="327"/>
                </a:lnTo>
                <a:lnTo>
                  <a:pt x="248" y="298"/>
                </a:lnTo>
                <a:lnTo>
                  <a:pt x="242" y="269"/>
                </a:lnTo>
                <a:lnTo>
                  <a:pt x="228" y="240"/>
                </a:lnTo>
                <a:lnTo>
                  <a:pt x="228" y="211"/>
                </a:lnTo>
                <a:lnTo>
                  <a:pt x="221" y="175"/>
                </a:lnTo>
                <a:lnTo>
                  <a:pt x="201" y="146"/>
                </a:lnTo>
                <a:lnTo>
                  <a:pt x="161" y="138"/>
                </a:lnTo>
                <a:lnTo>
                  <a:pt x="141" y="109"/>
                </a:lnTo>
                <a:lnTo>
                  <a:pt x="161" y="80"/>
                </a:lnTo>
                <a:lnTo>
                  <a:pt x="161" y="51"/>
                </a:lnTo>
                <a:lnTo>
                  <a:pt x="141" y="22"/>
                </a:lnTo>
                <a:lnTo>
                  <a:pt x="134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796925" y="600075"/>
            <a:ext cx="1803400" cy="4032250"/>
          </a:xfrm>
          <a:custGeom>
            <a:avLst/>
            <a:gdLst/>
            <a:ahLst/>
            <a:cxnLst>
              <a:cxn ang="0">
                <a:pos x="1122" y="87"/>
              </a:cxn>
              <a:cxn ang="0">
                <a:pos x="1095" y="210"/>
              </a:cxn>
              <a:cxn ang="0">
                <a:pos x="1054" y="319"/>
              </a:cxn>
              <a:cxn ang="0">
                <a:pos x="1034" y="406"/>
              </a:cxn>
              <a:cxn ang="0">
                <a:pos x="1075" y="522"/>
              </a:cxn>
              <a:cxn ang="0">
                <a:pos x="1054" y="638"/>
              </a:cxn>
              <a:cxn ang="0">
                <a:pos x="1028" y="754"/>
              </a:cxn>
              <a:cxn ang="0">
                <a:pos x="947" y="863"/>
              </a:cxn>
              <a:cxn ang="0">
                <a:pos x="913" y="979"/>
              </a:cxn>
              <a:cxn ang="0">
                <a:pos x="860" y="1103"/>
              </a:cxn>
              <a:cxn ang="0">
                <a:pos x="813" y="1219"/>
              </a:cxn>
              <a:cxn ang="0">
                <a:pos x="719" y="1313"/>
              </a:cxn>
              <a:cxn ang="0">
                <a:pos x="611" y="1320"/>
              </a:cxn>
              <a:cxn ang="0">
                <a:pos x="504" y="1320"/>
              </a:cxn>
              <a:cxn ang="0">
                <a:pos x="396" y="1364"/>
              </a:cxn>
              <a:cxn ang="0">
                <a:pos x="316" y="1248"/>
              </a:cxn>
              <a:cxn ang="0">
                <a:pos x="208" y="1175"/>
              </a:cxn>
              <a:cxn ang="0">
                <a:pos x="101" y="1175"/>
              </a:cxn>
              <a:cxn ang="0">
                <a:pos x="40" y="1182"/>
              </a:cxn>
              <a:cxn ang="0">
                <a:pos x="141" y="1240"/>
              </a:cxn>
              <a:cxn ang="0">
                <a:pos x="235" y="1328"/>
              </a:cxn>
              <a:cxn ang="0">
                <a:pos x="349" y="1386"/>
              </a:cxn>
              <a:cxn ang="0">
                <a:pos x="356" y="1531"/>
              </a:cxn>
              <a:cxn ang="0">
                <a:pos x="349" y="1690"/>
              </a:cxn>
              <a:cxn ang="0">
                <a:pos x="296" y="1821"/>
              </a:cxn>
              <a:cxn ang="0">
                <a:pos x="235" y="1951"/>
              </a:cxn>
              <a:cxn ang="0">
                <a:pos x="168" y="2082"/>
              </a:cxn>
              <a:cxn ang="0">
                <a:pos x="134" y="2213"/>
              </a:cxn>
              <a:cxn ang="0">
                <a:pos x="67" y="2329"/>
              </a:cxn>
              <a:cxn ang="0">
                <a:pos x="27" y="2452"/>
              </a:cxn>
              <a:cxn ang="0">
                <a:pos x="20" y="2510"/>
              </a:cxn>
              <a:cxn ang="0">
                <a:pos x="81" y="2387"/>
              </a:cxn>
              <a:cxn ang="0">
                <a:pos x="148" y="2271"/>
              </a:cxn>
              <a:cxn ang="0">
                <a:pos x="201" y="2147"/>
              </a:cxn>
              <a:cxn ang="0">
                <a:pos x="242" y="2002"/>
              </a:cxn>
              <a:cxn ang="0">
                <a:pos x="316" y="1886"/>
              </a:cxn>
              <a:cxn ang="0">
                <a:pos x="403" y="1763"/>
              </a:cxn>
              <a:cxn ang="0">
                <a:pos x="430" y="1639"/>
              </a:cxn>
              <a:cxn ang="0">
                <a:pos x="423" y="1523"/>
              </a:cxn>
              <a:cxn ang="0">
                <a:pos x="497" y="1444"/>
              </a:cxn>
              <a:cxn ang="0">
                <a:pos x="651" y="1407"/>
              </a:cxn>
              <a:cxn ang="0">
                <a:pos x="792" y="1364"/>
              </a:cxn>
              <a:cxn ang="0">
                <a:pos x="866" y="1255"/>
              </a:cxn>
              <a:cxn ang="0">
                <a:pos x="907" y="1074"/>
              </a:cxn>
              <a:cxn ang="0">
                <a:pos x="1014" y="979"/>
              </a:cxn>
              <a:cxn ang="0">
                <a:pos x="1048" y="856"/>
              </a:cxn>
              <a:cxn ang="0">
                <a:pos x="1088" y="733"/>
              </a:cxn>
              <a:cxn ang="0">
                <a:pos x="1115" y="617"/>
              </a:cxn>
              <a:cxn ang="0">
                <a:pos x="1108" y="493"/>
              </a:cxn>
              <a:cxn ang="0">
                <a:pos x="1081" y="377"/>
              </a:cxn>
              <a:cxn ang="0">
                <a:pos x="1088" y="261"/>
              </a:cxn>
              <a:cxn ang="0">
                <a:pos x="1135" y="138"/>
              </a:cxn>
            </a:cxnLst>
            <a:rect l="0" t="0" r="r" b="b"/>
            <a:pathLst>
              <a:path w="1136" h="2540">
                <a:moveTo>
                  <a:pt x="1088" y="0"/>
                </a:moveTo>
                <a:lnTo>
                  <a:pt x="1115" y="29"/>
                </a:lnTo>
                <a:lnTo>
                  <a:pt x="1128" y="58"/>
                </a:lnTo>
                <a:lnTo>
                  <a:pt x="1122" y="87"/>
                </a:lnTo>
                <a:lnTo>
                  <a:pt x="1108" y="116"/>
                </a:lnTo>
                <a:lnTo>
                  <a:pt x="1095" y="145"/>
                </a:lnTo>
                <a:lnTo>
                  <a:pt x="1088" y="181"/>
                </a:lnTo>
                <a:lnTo>
                  <a:pt x="1095" y="210"/>
                </a:lnTo>
                <a:lnTo>
                  <a:pt x="1081" y="239"/>
                </a:lnTo>
                <a:lnTo>
                  <a:pt x="1054" y="261"/>
                </a:lnTo>
                <a:lnTo>
                  <a:pt x="1054" y="290"/>
                </a:lnTo>
                <a:lnTo>
                  <a:pt x="1054" y="319"/>
                </a:lnTo>
                <a:lnTo>
                  <a:pt x="1014" y="319"/>
                </a:lnTo>
                <a:lnTo>
                  <a:pt x="1021" y="348"/>
                </a:lnTo>
                <a:lnTo>
                  <a:pt x="1021" y="377"/>
                </a:lnTo>
                <a:lnTo>
                  <a:pt x="1034" y="406"/>
                </a:lnTo>
                <a:lnTo>
                  <a:pt x="1048" y="435"/>
                </a:lnTo>
                <a:lnTo>
                  <a:pt x="1068" y="464"/>
                </a:lnTo>
                <a:lnTo>
                  <a:pt x="1075" y="493"/>
                </a:lnTo>
                <a:lnTo>
                  <a:pt x="1075" y="522"/>
                </a:lnTo>
                <a:lnTo>
                  <a:pt x="1075" y="551"/>
                </a:lnTo>
                <a:lnTo>
                  <a:pt x="1054" y="580"/>
                </a:lnTo>
                <a:lnTo>
                  <a:pt x="1054" y="609"/>
                </a:lnTo>
                <a:lnTo>
                  <a:pt x="1054" y="638"/>
                </a:lnTo>
                <a:lnTo>
                  <a:pt x="1048" y="667"/>
                </a:lnTo>
                <a:lnTo>
                  <a:pt x="1048" y="696"/>
                </a:lnTo>
                <a:lnTo>
                  <a:pt x="1041" y="725"/>
                </a:lnTo>
                <a:lnTo>
                  <a:pt x="1028" y="754"/>
                </a:lnTo>
                <a:lnTo>
                  <a:pt x="1021" y="783"/>
                </a:lnTo>
                <a:lnTo>
                  <a:pt x="981" y="805"/>
                </a:lnTo>
                <a:lnTo>
                  <a:pt x="954" y="834"/>
                </a:lnTo>
                <a:lnTo>
                  <a:pt x="947" y="863"/>
                </a:lnTo>
                <a:lnTo>
                  <a:pt x="940" y="892"/>
                </a:lnTo>
                <a:lnTo>
                  <a:pt x="927" y="921"/>
                </a:lnTo>
                <a:lnTo>
                  <a:pt x="920" y="950"/>
                </a:lnTo>
                <a:lnTo>
                  <a:pt x="913" y="979"/>
                </a:lnTo>
                <a:lnTo>
                  <a:pt x="907" y="1008"/>
                </a:lnTo>
                <a:lnTo>
                  <a:pt x="880" y="1037"/>
                </a:lnTo>
                <a:lnTo>
                  <a:pt x="873" y="1066"/>
                </a:lnTo>
                <a:lnTo>
                  <a:pt x="860" y="1103"/>
                </a:lnTo>
                <a:lnTo>
                  <a:pt x="853" y="1132"/>
                </a:lnTo>
                <a:lnTo>
                  <a:pt x="839" y="1161"/>
                </a:lnTo>
                <a:lnTo>
                  <a:pt x="826" y="1190"/>
                </a:lnTo>
                <a:lnTo>
                  <a:pt x="813" y="1219"/>
                </a:lnTo>
                <a:lnTo>
                  <a:pt x="792" y="1248"/>
                </a:lnTo>
                <a:lnTo>
                  <a:pt x="772" y="1277"/>
                </a:lnTo>
                <a:lnTo>
                  <a:pt x="745" y="1299"/>
                </a:lnTo>
                <a:lnTo>
                  <a:pt x="719" y="1313"/>
                </a:lnTo>
                <a:lnTo>
                  <a:pt x="692" y="1320"/>
                </a:lnTo>
                <a:lnTo>
                  <a:pt x="665" y="1328"/>
                </a:lnTo>
                <a:lnTo>
                  <a:pt x="638" y="1328"/>
                </a:lnTo>
                <a:lnTo>
                  <a:pt x="611" y="1320"/>
                </a:lnTo>
                <a:lnTo>
                  <a:pt x="584" y="1320"/>
                </a:lnTo>
                <a:lnTo>
                  <a:pt x="557" y="1320"/>
                </a:lnTo>
                <a:lnTo>
                  <a:pt x="531" y="1320"/>
                </a:lnTo>
                <a:lnTo>
                  <a:pt x="504" y="1320"/>
                </a:lnTo>
                <a:lnTo>
                  <a:pt x="477" y="1320"/>
                </a:lnTo>
                <a:lnTo>
                  <a:pt x="450" y="1320"/>
                </a:lnTo>
                <a:lnTo>
                  <a:pt x="423" y="1349"/>
                </a:lnTo>
                <a:lnTo>
                  <a:pt x="396" y="1364"/>
                </a:lnTo>
                <a:lnTo>
                  <a:pt x="376" y="1335"/>
                </a:lnTo>
                <a:lnTo>
                  <a:pt x="356" y="1306"/>
                </a:lnTo>
                <a:lnTo>
                  <a:pt x="336" y="1277"/>
                </a:lnTo>
                <a:lnTo>
                  <a:pt x="316" y="1248"/>
                </a:lnTo>
                <a:lnTo>
                  <a:pt x="289" y="1233"/>
                </a:lnTo>
                <a:lnTo>
                  <a:pt x="262" y="1219"/>
                </a:lnTo>
                <a:lnTo>
                  <a:pt x="235" y="1190"/>
                </a:lnTo>
                <a:lnTo>
                  <a:pt x="208" y="1175"/>
                </a:lnTo>
                <a:lnTo>
                  <a:pt x="181" y="1168"/>
                </a:lnTo>
                <a:lnTo>
                  <a:pt x="154" y="1168"/>
                </a:lnTo>
                <a:lnTo>
                  <a:pt x="128" y="1175"/>
                </a:lnTo>
                <a:lnTo>
                  <a:pt x="101" y="1175"/>
                </a:lnTo>
                <a:lnTo>
                  <a:pt x="74" y="1175"/>
                </a:lnTo>
                <a:lnTo>
                  <a:pt x="40" y="1168"/>
                </a:lnTo>
                <a:lnTo>
                  <a:pt x="13" y="1161"/>
                </a:lnTo>
                <a:lnTo>
                  <a:pt x="40" y="1182"/>
                </a:lnTo>
                <a:lnTo>
                  <a:pt x="74" y="1197"/>
                </a:lnTo>
                <a:lnTo>
                  <a:pt x="101" y="1197"/>
                </a:lnTo>
                <a:lnTo>
                  <a:pt x="107" y="1226"/>
                </a:lnTo>
                <a:lnTo>
                  <a:pt x="141" y="1240"/>
                </a:lnTo>
                <a:lnTo>
                  <a:pt x="168" y="1255"/>
                </a:lnTo>
                <a:lnTo>
                  <a:pt x="195" y="1270"/>
                </a:lnTo>
                <a:lnTo>
                  <a:pt x="222" y="1299"/>
                </a:lnTo>
                <a:lnTo>
                  <a:pt x="235" y="1328"/>
                </a:lnTo>
                <a:lnTo>
                  <a:pt x="269" y="1349"/>
                </a:lnTo>
                <a:lnTo>
                  <a:pt x="296" y="1349"/>
                </a:lnTo>
                <a:lnTo>
                  <a:pt x="322" y="1364"/>
                </a:lnTo>
                <a:lnTo>
                  <a:pt x="349" y="1386"/>
                </a:lnTo>
                <a:lnTo>
                  <a:pt x="369" y="1415"/>
                </a:lnTo>
                <a:lnTo>
                  <a:pt x="376" y="1444"/>
                </a:lnTo>
                <a:lnTo>
                  <a:pt x="369" y="1473"/>
                </a:lnTo>
                <a:lnTo>
                  <a:pt x="356" y="1531"/>
                </a:lnTo>
                <a:lnTo>
                  <a:pt x="356" y="1560"/>
                </a:lnTo>
                <a:lnTo>
                  <a:pt x="356" y="1632"/>
                </a:lnTo>
                <a:lnTo>
                  <a:pt x="356" y="1661"/>
                </a:lnTo>
                <a:lnTo>
                  <a:pt x="349" y="1690"/>
                </a:lnTo>
                <a:lnTo>
                  <a:pt x="322" y="1719"/>
                </a:lnTo>
                <a:lnTo>
                  <a:pt x="309" y="1748"/>
                </a:lnTo>
                <a:lnTo>
                  <a:pt x="309" y="1785"/>
                </a:lnTo>
                <a:lnTo>
                  <a:pt x="296" y="1821"/>
                </a:lnTo>
                <a:lnTo>
                  <a:pt x="275" y="1857"/>
                </a:lnTo>
                <a:lnTo>
                  <a:pt x="262" y="1886"/>
                </a:lnTo>
                <a:lnTo>
                  <a:pt x="255" y="1915"/>
                </a:lnTo>
                <a:lnTo>
                  <a:pt x="235" y="1951"/>
                </a:lnTo>
                <a:lnTo>
                  <a:pt x="215" y="1988"/>
                </a:lnTo>
                <a:lnTo>
                  <a:pt x="195" y="2024"/>
                </a:lnTo>
                <a:lnTo>
                  <a:pt x="175" y="2053"/>
                </a:lnTo>
                <a:lnTo>
                  <a:pt x="168" y="2082"/>
                </a:lnTo>
                <a:lnTo>
                  <a:pt x="161" y="2111"/>
                </a:lnTo>
                <a:lnTo>
                  <a:pt x="154" y="2147"/>
                </a:lnTo>
                <a:lnTo>
                  <a:pt x="148" y="2184"/>
                </a:lnTo>
                <a:lnTo>
                  <a:pt x="134" y="2213"/>
                </a:lnTo>
                <a:lnTo>
                  <a:pt x="121" y="2242"/>
                </a:lnTo>
                <a:lnTo>
                  <a:pt x="107" y="2271"/>
                </a:lnTo>
                <a:lnTo>
                  <a:pt x="87" y="2300"/>
                </a:lnTo>
                <a:lnTo>
                  <a:pt x="67" y="2329"/>
                </a:lnTo>
                <a:lnTo>
                  <a:pt x="60" y="2358"/>
                </a:lnTo>
                <a:lnTo>
                  <a:pt x="47" y="2387"/>
                </a:lnTo>
                <a:lnTo>
                  <a:pt x="40" y="2416"/>
                </a:lnTo>
                <a:lnTo>
                  <a:pt x="27" y="2452"/>
                </a:lnTo>
                <a:lnTo>
                  <a:pt x="20" y="2481"/>
                </a:lnTo>
                <a:lnTo>
                  <a:pt x="13" y="2510"/>
                </a:lnTo>
                <a:lnTo>
                  <a:pt x="0" y="2539"/>
                </a:lnTo>
                <a:lnTo>
                  <a:pt x="20" y="2510"/>
                </a:lnTo>
                <a:lnTo>
                  <a:pt x="34" y="2481"/>
                </a:lnTo>
                <a:lnTo>
                  <a:pt x="54" y="2445"/>
                </a:lnTo>
                <a:lnTo>
                  <a:pt x="67" y="2416"/>
                </a:lnTo>
                <a:lnTo>
                  <a:pt x="81" y="2387"/>
                </a:lnTo>
                <a:lnTo>
                  <a:pt x="94" y="2358"/>
                </a:lnTo>
                <a:lnTo>
                  <a:pt x="107" y="2329"/>
                </a:lnTo>
                <a:lnTo>
                  <a:pt x="128" y="2300"/>
                </a:lnTo>
                <a:lnTo>
                  <a:pt x="148" y="2271"/>
                </a:lnTo>
                <a:lnTo>
                  <a:pt x="168" y="2242"/>
                </a:lnTo>
                <a:lnTo>
                  <a:pt x="175" y="2213"/>
                </a:lnTo>
                <a:lnTo>
                  <a:pt x="188" y="2176"/>
                </a:lnTo>
                <a:lnTo>
                  <a:pt x="201" y="2147"/>
                </a:lnTo>
                <a:lnTo>
                  <a:pt x="215" y="2118"/>
                </a:lnTo>
                <a:lnTo>
                  <a:pt x="222" y="2060"/>
                </a:lnTo>
                <a:lnTo>
                  <a:pt x="235" y="2031"/>
                </a:lnTo>
                <a:lnTo>
                  <a:pt x="242" y="2002"/>
                </a:lnTo>
                <a:lnTo>
                  <a:pt x="269" y="1973"/>
                </a:lnTo>
                <a:lnTo>
                  <a:pt x="296" y="1951"/>
                </a:lnTo>
                <a:lnTo>
                  <a:pt x="309" y="1922"/>
                </a:lnTo>
                <a:lnTo>
                  <a:pt x="316" y="1886"/>
                </a:lnTo>
                <a:lnTo>
                  <a:pt x="329" y="1857"/>
                </a:lnTo>
                <a:lnTo>
                  <a:pt x="356" y="1828"/>
                </a:lnTo>
                <a:lnTo>
                  <a:pt x="383" y="1792"/>
                </a:lnTo>
                <a:lnTo>
                  <a:pt x="403" y="1763"/>
                </a:lnTo>
                <a:lnTo>
                  <a:pt x="416" y="1734"/>
                </a:lnTo>
                <a:lnTo>
                  <a:pt x="423" y="1705"/>
                </a:lnTo>
                <a:lnTo>
                  <a:pt x="430" y="1668"/>
                </a:lnTo>
                <a:lnTo>
                  <a:pt x="430" y="1639"/>
                </a:lnTo>
                <a:lnTo>
                  <a:pt x="430" y="1610"/>
                </a:lnTo>
                <a:lnTo>
                  <a:pt x="423" y="1581"/>
                </a:lnTo>
                <a:lnTo>
                  <a:pt x="423" y="1552"/>
                </a:lnTo>
                <a:lnTo>
                  <a:pt x="423" y="1523"/>
                </a:lnTo>
                <a:lnTo>
                  <a:pt x="423" y="1494"/>
                </a:lnTo>
                <a:lnTo>
                  <a:pt x="443" y="1465"/>
                </a:lnTo>
                <a:lnTo>
                  <a:pt x="470" y="1458"/>
                </a:lnTo>
                <a:lnTo>
                  <a:pt x="497" y="1444"/>
                </a:lnTo>
                <a:lnTo>
                  <a:pt x="524" y="1436"/>
                </a:lnTo>
                <a:lnTo>
                  <a:pt x="584" y="1429"/>
                </a:lnTo>
                <a:lnTo>
                  <a:pt x="618" y="1415"/>
                </a:lnTo>
                <a:lnTo>
                  <a:pt x="651" y="1407"/>
                </a:lnTo>
                <a:lnTo>
                  <a:pt x="678" y="1393"/>
                </a:lnTo>
                <a:lnTo>
                  <a:pt x="719" y="1393"/>
                </a:lnTo>
                <a:lnTo>
                  <a:pt x="766" y="1378"/>
                </a:lnTo>
                <a:lnTo>
                  <a:pt x="792" y="1364"/>
                </a:lnTo>
                <a:lnTo>
                  <a:pt x="819" y="1349"/>
                </a:lnTo>
                <a:lnTo>
                  <a:pt x="846" y="1320"/>
                </a:lnTo>
                <a:lnTo>
                  <a:pt x="853" y="1284"/>
                </a:lnTo>
                <a:lnTo>
                  <a:pt x="866" y="1255"/>
                </a:lnTo>
                <a:lnTo>
                  <a:pt x="866" y="1211"/>
                </a:lnTo>
                <a:lnTo>
                  <a:pt x="880" y="1161"/>
                </a:lnTo>
                <a:lnTo>
                  <a:pt x="893" y="1103"/>
                </a:lnTo>
                <a:lnTo>
                  <a:pt x="907" y="1074"/>
                </a:lnTo>
                <a:lnTo>
                  <a:pt x="947" y="1059"/>
                </a:lnTo>
                <a:lnTo>
                  <a:pt x="974" y="1037"/>
                </a:lnTo>
                <a:lnTo>
                  <a:pt x="1001" y="1008"/>
                </a:lnTo>
                <a:lnTo>
                  <a:pt x="1014" y="979"/>
                </a:lnTo>
                <a:lnTo>
                  <a:pt x="1021" y="950"/>
                </a:lnTo>
                <a:lnTo>
                  <a:pt x="1034" y="914"/>
                </a:lnTo>
                <a:lnTo>
                  <a:pt x="1041" y="885"/>
                </a:lnTo>
                <a:lnTo>
                  <a:pt x="1048" y="856"/>
                </a:lnTo>
                <a:lnTo>
                  <a:pt x="1054" y="820"/>
                </a:lnTo>
                <a:lnTo>
                  <a:pt x="1061" y="791"/>
                </a:lnTo>
                <a:lnTo>
                  <a:pt x="1075" y="762"/>
                </a:lnTo>
                <a:lnTo>
                  <a:pt x="1088" y="733"/>
                </a:lnTo>
                <a:lnTo>
                  <a:pt x="1095" y="704"/>
                </a:lnTo>
                <a:lnTo>
                  <a:pt x="1108" y="675"/>
                </a:lnTo>
                <a:lnTo>
                  <a:pt x="1108" y="646"/>
                </a:lnTo>
                <a:lnTo>
                  <a:pt x="1115" y="617"/>
                </a:lnTo>
                <a:lnTo>
                  <a:pt x="1115" y="588"/>
                </a:lnTo>
                <a:lnTo>
                  <a:pt x="1115" y="551"/>
                </a:lnTo>
                <a:lnTo>
                  <a:pt x="1108" y="522"/>
                </a:lnTo>
                <a:lnTo>
                  <a:pt x="1108" y="493"/>
                </a:lnTo>
                <a:lnTo>
                  <a:pt x="1101" y="464"/>
                </a:lnTo>
                <a:lnTo>
                  <a:pt x="1088" y="435"/>
                </a:lnTo>
                <a:lnTo>
                  <a:pt x="1081" y="406"/>
                </a:lnTo>
                <a:lnTo>
                  <a:pt x="1081" y="377"/>
                </a:lnTo>
                <a:lnTo>
                  <a:pt x="1081" y="348"/>
                </a:lnTo>
                <a:lnTo>
                  <a:pt x="1081" y="319"/>
                </a:lnTo>
                <a:lnTo>
                  <a:pt x="1081" y="290"/>
                </a:lnTo>
                <a:lnTo>
                  <a:pt x="1088" y="261"/>
                </a:lnTo>
                <a:lnTo>
                  <a:pt x="1095" y="232"/>
                </a:lnTo>
                <a:lnTo>
                  <a:pt x="1108" y="203"/>
                </a:lnTo>
                <a:lnTo>
                  <a:pt x="1128" y="167"/>
                </a:lnTo>
                <a:lnTo>
                  <a:pt x="1135" y="138"/>
                </a:lnTo>
                <a:lnTo>
                  <a:pt x="1135" y="109"/>
                </a:lnTo>
                <a:lnTo>
                  <a:pt x="1128" y="80"/>
                </a:lnTo>
                <a:lnTo>
                  <a:pt x="1122" y="51"/>
                </a:lnTo>
              </a:path>
            </a:pathLst>
          </a:custGeom>
          <a:solidFill>
            <a:srgbClr val="6D6D6D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842963" y="565150"/>
            <a:ext cx="7639050" cy="5495925"/>
          </a:xfrm>
          <a:custGeom>
            <a:avLst/>
            <a:gdLst/>
            <a:ahLst/>
            <a:cxnLst>
              <a:cxn ang="0">
                <a:pos x="444" y="348"/>
              </a:cxn>
              <a:cxn ang="0">
                <a:pos x="817" y="664"/>
              </a:cxn>
              <a:cxn ang="0">
                <a:pos x="1190" y="925"/>
              </a:cxn>
              <a:cxn ang="0">
                <a:pos x="1614" y="1252"/>
              </a:cxn>
              <a:cxn ang="0">
                <a:pos x="2058" y="1611"/>
              </a:cxn>
              <a:cxn ang="0">
                <a:pos x="2421" y="1926"/>
              </a:cxn>
              <a:cxn ang="0">
                <a:pos x="2673" y="2362"/>
              </a:cxn>
              <a:cxn ang="0">
                <a:pos x="2249" y="2318"/>
              </a:cxn>
              <a:cxn ang="0">
                <a:pos x="1815" y="2307"/>
              </a:cxn>
              <a:cxn ang="0">
                <a:pos x="1311" y="2373"/>
              </a:cxn>
              <a:cxn ang="0">
                <a:pos x="918" y="2318"/>
              </a:cxn>
              <a:cxn ang="0">
                <a:pos x="474" y="2122"/>
              </a:cxn>
              <a:cxn ang="0">
                <a:pos x="30" y="1752"/>
              </a:cxn>
              <a:cxn ang="0">
                <a:pos x="403" y="2090"/>
              </a:cxn>
              <a:cxn ang="0">
                <a:pos x="827" y="2296"/>
              </a:cxn>
              <a:cxn ang="0">
                <a:pos x="635" y="2416"/>
              </a:cxn>
              <a:cxn ang="0">
                <a:pos x="212" y="2569"/>
              </a:cxn>
              <a:cxn ang="0">
                <a:pos x="252" y="2612"/>
              </a:cxn>
              <a:cxn ang="0">
                <a:pos x="676" y="2438"/>
              </a:cxn>
              <a:cxn ang="0">
                <a:pos x="1089" y="2405"/>
              </a:cxn>
              <a:cxn ang="0">
                <a:pos x="1553" y="2569"/>
              </a:cxn>
              <a:cxn ang="0">
                <a:pos x="1624" y="3004"/>
              </a:cxn>
              <a:cxn ang="0">
                <a:pos x="1069" y="3189"/>
              </a:cxn>
              <a:cxn ang="0">
                <a:pos x="595" y="3298"/>
              </a:cxn>
              <a:cxn ang="0">
                <a:pos x="161" y="3341"/>
              </a:cxn>
              <a:cxn ang="0">
                <a:pos x="292" y="3320"/>
              </a:cxn>
              <a:cxn ang="0">
                <a:pos x="767" y="3298"/>
              </a:cxn>
              <a:cxn ang="0">
                <a:pos x="1241" y="3189"/>
              </a:cxn>
              <a:cxn ang="0">
                <a:pos x="1654" y="2982"/>
              </a:cxn>
              <a:cxn ang="0">
                <a:pos x="2088" y="2917"/>
              </a:cxn>
              <a:cxn ang="0">
                <a:pos x="2521" y="3058"/>
              </a:cxn>
              <a:cxn ang="0">
                <a:pos x="2975" y="3200"/>
              </a:cxn>
              <a:cxn ang="0">
                <a:pos x="3490" y="3309"/>
              </a:cxn>
              <a:cxn ang="0">
                <a:pos x="3944" y="3385"/>
              </a:cxn>
              <a:cxn ang="0">
                <a:pos x="4408" y="3450"/>
              </a:cxn>
              <a:cxn ang="0">
                <a:pos x="4297" y="3439"/>
              </a:cxn>
              <a:cxn ang="0">
                <a:pos x="3782" y="3330"/>
              </a:cxn>
              <a:cxn ang="0">
                <a:pos x="3197" y="3200"/>
              </a:cxn>
              <a:cxn ang="0">
                <a:pos x="2733" y="3124"/>
              </a:cxn>
              <a:cxn ang="0">
                <a:pos x="2199" y="2884"/>
              </a:cxn>
              <a:cxn ang="0">
                <a:pos x="1684" y="2677"/>
              </a:cxn>
              <a:cxn ang="0">
                <a:pos x="1220" y="2471"/>
              </a:cxn>
              <a:cxn ang="0">
                <a:pos x="1493" y="2394"/>
              </a:cxn>
              <a:cxn ang="0">
                <a:pos x="2078" y="2318"/>
              </a:cxn>
              <a:cxn ang="0">
                <a:pos x="2582" y="2362"/>
              </a:cxn>
              <a:cxn ang="0">
                <a:pos x="3056" y="2569"/>
              </a:cxn>
              <a:cxn ang="0">
                <a:pos x="3500" y="2743"/>
              </a:cxn>
              <a:cxn ang="0">
                <a:pos x="4075" y="3004"/>
              </a:cxn>
              <a:cxn ang="0">
                <a:pos x="4569" y="3243"/>
              </a:cxn>
              <a:cxn ang="0">
                <a:pos x="4650" y="3265"/>
              </a:cxn>
              <a:cxn ang="0">
                <a:pos x="4196" y="3015"/>
              </a:cxn>
              <a:cxn ang="0">
                <a:pos x="3742" y="2764"/>
              </a:cxn>
              <a:cxn ang="0">
                <a:pos x="3278" y="2634"/>
              </a:cxn>
              <a:cxn ang="0">
                <a:pos x="2733" y="2362"/>
              </a:cxn>
              <a:cxn ang="0">
                <a:pos x="2461" y="1959"/>
              </a:cxn>
              <a:cxn ang="0">
                <a:pos x="2168" y="1600"/>
              </a:cxn>
              <a:cxn ang="0">
                <a:pos x="1765" y="1317"/>
              </a:cxn>
              <a:cxn ang="0">
                <a:pos x="1362" y="969"/>
              </a:cxn>
              <a:cxn ang="0">
                <a:pos x="938" y="740"/>
              </a:cxn>
              <a:cxn ang="0">
                <a:pos x="595" y="392"/>
              </a:cxn>
              <a:cxn ang="0">
                <a:pos x="242" y="87"/>
              </a:cxn>
            </a:cxnLst>
            <a:rect l="0" t="0" r="r" b="b"/>
            <a:pathLst>
              <a:path w="4812" h="3462">
                <a:moveTo>
                  <a:pt x="101" y="0"/>
                </a:moveTo>
                <a:lnTo>
                  <a:pt x="141" y="44"/>
                </a:lnTo>
                <a:lnTo>
                  <a:pt x="182" y="76"/>
                </a:lnTo>
                <a:lnTo>
                  <a:pt x="222" y="109"/>
                </a:lnTo>
                <a:lnTo>
                  <a:pt x="262" y="141"/>
                </a:lnTo>
                <a:lnTo>
                  <a:pt x="282" y="185"/>
                </a:lnTo>
                <a:lnTo>
                  <a:pt x="323" y="218"/>
                </a:lnTo>
                <a:lnTo>
                  <a:pt x="363" y="261"/>
                </a:lnTo>
                <a:lnTo>
                  <a:pt x="403" y="305"/>
                </a:lnTo>
                <a:lnTo>
                  <a:pt x="444" y="348"/>
                </a:lnTo>
                <a:lnTo>
                  <a:pt x="484" y="370"/>
                </a:lnTo>
                <a:lnTo>
                  <a:pt x="524" y="414"/>
                </a:lnTo>
                <a:lnTo>
                  <a:pt x="565" y="435"/>
                </a:lnTo>
                <a:lnTo>
                  <a:pt x="605" y="446"/>
                </a:lnTo>
                <a:lnTo>
                  <a:pt x="646" y="479"/>
                </a:lnTo>
                <a:lnTo>
                  <a:pt x="686" y="501"/>
                </a:lnTo>
                <a:lnTo>
                  <a:pt x="716" y="544"/>
                </a:lnTo>
                <a:lnTo>
                  <a:pt x="756" y="566"/>
                </a:lnTo>
                <a:lnTo>
                  <a:pt x="797" y="588"/>
                </a:lnTo>
                <a:lnTo>
                  <a:pt x="817" y="664"/>
                </a:lnTo>
                <a:lnTo>
                  <a:pt x="847" y="707"/>
                </a:lnTo>
                <a:lnTo>
                  <a:pt x="888" y="729"/>
                </a:lnTo>
                <a:lnTo>
                  <a:pt x="928" y="762"/>
                </a:lnTo>
                <a:lnTo>
                  <a:pt x="958" y="805"/>
                </a:lnTo>
                <a:lnTo>
                  <a:pt x="999" y="805"/>
                </a:lnTo>
                <a:lnTo>
                  <a:pt x="1029" y="849"/>
                </a:lnTo>
                <a:lnTo>
                  <a:pt x="1069" y="871"/>
                </a:lnTo>
                <a:lnTo>
                  <a:pt x="1109" y="892"/>
                </a:lnTo>
                <a:lnTo>
                  <a:pt x="1150" y="925"/>
                </a:lnTo>
                <a:lnTo>
                  <a:pt x="1190" y="925"/>
                </a:lnTo>
                <a:lnTo>
                  <a:pt x="1230" y="947"/>
                </a:lnTo>
                <a:lnTo>
                  <a:pt x="1281" y="969"/>
                </a:lnTo>
                <a:lnTo>
                  <a:pt x="1321" y="1012"/>
                </a:lnTo>
                <a:lnTo>
                  <a:pt x="1362" y="1023"/>
                </a:lnTo>
                <a:lnTo>
                  <a:pt x="1402" y="1067"/>
                </a:lnTo>
                <a:lnTo>
                  <a:pt x="1422" y="1121"/>
                </a:lnTo>
                <a:lnTo>
                  <a:pt x="1473" y="1165"/>
                </a:lnTo>
                <a:lnTo>
                  <a:pt x="1523" y="1197"/>
                </a:lnTo>
                <a:lnTo>
                  <a:pt x="1573" y="1241"/>
                </a:lnTo>
                <a:lnTo>
                  <a:pt x="1614" y="1252"/>
                </a:lnTo>
                <a:lnTo>
                  <a:pt x="1664" y="1284"/>
                </a:lnTo>
                <a:lnTo>
                  <a:pt x="1705" y="1328"/>
                </a:lnTo>
                <a:lnTo>
                  <a:pt x="1795" y="1350"/>
                </a:lnTo>
                <a:lnTo>
                  <a:pt x="1836" y="1382"/>
                </a:lnTo>
                <a:lnTo>
                  <a:pt x="1856" y="1437"/>
                </a:lnTo>
                <a:lnTo>
                  <a:pt x="1866" y="1513"/>
                </a:lnTo>
                <a:lnTo>
                  <a:pt x="1916" y="1556"/>
                </a:lnTo>
                <a:lnTo>
                  <a:pt x="1967" y="1567"/>
                </a:lnTo>
                <a:lnTo>
                  <a:pt x="2017" y="1578"/>
                </a:lnTo>
                <a:lnTo>
                  <a:pt x="2058" y="1611"/>
                </a:lnTo>
                <a:lnTo>
                  <a:pt x="2098" y="1643"/>
                </a:lnTo>
                <a:lnTo>
                  <a:pt x="2138" y="1665"/>
                </a:lnTo>
                <a:lnTo>
                  <a:pt x="2199" y="1665"/>
                </a:lnTo>
                <a:lnTo>
                  <a:pt x="2239" y="1676"/>
                </a:lnTo>
                <a:lnTo>
                  <a:pt x="2279" y="1687"/>
                </a:lnTo>
                <a:lnTo>
                  <a:pt x="2300" y="1774"/>
                </a:lnTo>
                <a:lnTo>
                  <a:pt x="2320" y="1818"/>
                </a:lnTo>
                <a:lnTo>
                  <a:pt x="2370" y="1861"/>
                </a:lnTo>
                <a:lnTo>
                  <a:pt x="2411" y="1883"/>
                </a:lnTo>
                <a:lnTo>
                  <a:pt x="2421" y="1926"/>
                </a:lnTo>
                <a:lnTo>
                  <a:pt x="2431" y="1970"/>
                </a:lnTo>
                <a:lnTo>
                  <a:pt x="2451" y="2013"/>
                </a:lnTo>
                <a:lnTo>
                  <a:pt x="2481" y="2068"/>
                </a:lnTo>
                <a:lnTo>
                  <a:pt x="2511" y="2122"/>
                </a:lnTo>
                <a:lnTo>
                  <a:pt x="2521" y="2166"/>
                </a:lnTo>
                <a:lnTo>
                  <a:pt x="2532" y="2209"/>
                </a:lnTo>
                <a:lnTo>
                  <a:pt x="2552" y="2253"/>
                </a:lnTo>
                <a:lnTo>
                  <a:pt x="2602" y="2296"/>
                </a:lnTo>
                <a:lnTo>
                  <a:pt x="2643" y="2318"/>
                </a:lnTo>
                <a:lnTo>
                  <a:pt x="2673" y="2362"/>
                </a:lnTo>
                <a:lnTo>
                  <a:pt x="2632" y="2362"/>
                </a:lnTo>
                <a:lnTo>
                  <a:pt x="2592" y="2362"/>
                </a:lnTo>
                <a:lnTo>
                  <a:pt x="2542" y="2351"/>
                </a:lnTo>
                <a:lnTo>
                  <a:pt x="2501" y="2340"/>
                </a:lnTo>
                <a:lnTo>
                  <a:pt x="2461" y="2340"/>
                </a:lnTo>
                <a:lnTo>
                  <a:pt x="2421" y="2340"/>
                </a:lnTo>
                <a:lnTo>
                  <a:pt x="2380" y="2307"/>
                </a:lnTo>
                <a:lnTo>
                  <a:pt x="2330" y="2296"/>
                </a:lnTo>
                <a:lnTo>
                  <a:pt x="2290" y="2296"/>
                </a:lnTo>
                <a:lnTo>
                  <a:pt x="2249" y="2318"/>
                </a:lnTo>
                <a:lnTo>
                  <a:pt x="2209" y="2329"/>
                </a:lnTo>
                <a:lnTo>
                  <a:pt x="2168" y="2329"/>
                </a:lnTo>
                <a:lnTo>
                  <a:pt x="2128" y="2329"/>
                </a:lnTo>
                <a:lnTo>
                  <a:pt x="2088" y="2329"/>
                </a:lnTo>
                <a:lnTo>
                  <a:pt x="2047" y="2329"/>
                </a:lnTo>
                <a:lnTo>
                  <a:pt x="2007" y="2329"/>
                </a:lnTo>
                <a:lnTo>
                  <a:pt x="1957" y="2340"/>
                </a:lnTo>
                <a:lnTo>
                  <a:pt x="1906" y="2340"/>
                </a:lnTo>
                <a:lnTo>
                  <a:pt x="1866" y="2318"/>
                </a:lnTo>
                <a:lnTo>
                  <a:pt x="1815" y="2307"/>
                </a:lnTo>
                <a:lnTo>
                  <a:pt x="1745" y="2318"/>
                </a:lnTo>
                <a:lnTo>
                  <a:pt x="1705" y="2340"/>
                </a:lnTo>
                <a:lnTo>
                  <a:pt x="1664" y="2362"/>
                </a:lnTo>
                <a:lnTo>
                  <a:pt x="1624" y="2373"/>
                </a:lnTo>
                <a:lnTo>
                  <a:pt x="1583" y="2373"/>
                </a:lnTo>
                <a:lnTo>
                  <a:pt x="1543" y="2373"/>
                </a:lnTo>
                <a:lnTo>
                  <a:pt x="1473" y="2373"/>
                </a:lnTo>
                <a:lnTo>
                  <a:pt x="1432" y="2373"/>
                </a:lnTo>
                <a:lnTo>
                  <a:pt x="1352" y="2373"/>
                </a:lnTo>
                <a:lnTo>
                  <a:pt x="1311" y="2373"/>
                </a:lnTo>
                <a:lnTo>
                  <a:pt x="1271" y="2384"/>
                </a:lnTo>
                <a:lnTo>
                  <a:pt x="1230" y="2405"/>
                </a:lnTo>
                <a:lnTo>
                  <a:pt x="1190" y="2405"/>
                </a:lnTo>
                <a:lnTo>
                  <a:pt x="1150" y="2405"/>
                </a:lnTo>
                <a:lnTo>
                  <a:pt x="1109" y="2405"/>
                </a:lnTo>
                <a:lnTo>
                  <a:pt x="1069" y="2405"/>
                </a:lnTo>
                <a:lnTo>
                  <a:pt x="1029" y="2405"/>
                </a:lnTo>
                <a:lnTo>
                  <a:pt x="988" y="2394"/>
                </a:lnTo>
                <a:lnTo>
                  <a:pt x="948" y="2362"/>
                </a:lnTo>
                <a:lnTo>
                  <a:pt x="918" y="2318"/>
                </a:lnTo>
                <a:lnTo>
                  <a:pt x="877" y="2286"/>
                </a:lnTo>
                <a:lnTo>
                  <a:pt x="837" y="2275"/>
                </a:lnTo>
                <a:lnTo>
                  <a:pt x="797" y="2253"/>
                </a:lnTo>
                <a:lnTo>
                  <a:pt x="736" y="2242"/>
                </a:lnTo>
                <a:lnTo>
                  <a:pt x="696" y="2220"/>
                </a:lnTo>
                <a:lnTo>
                  <a:pt x="656" y="2220"/>
                </a:lnTo>
                <a:lnTo>
                  <a:pt x="615" y="2198"/>
                </a:lnTo>
                <a:lnTo>
                  <a:pt x="565" y="2144"/>
                </a:lnTo>
                <a:lnTo>
                  <a:pt x="524" y="2122"/>
                </a:lnTo>
                <a:lnTo>
                  <a:pt x="474" y="2122"/>
                </a:lnTo>
                <a:lnTo>
                  <a:pt x="434" y="2101"/>
                </a:lnTo>
                <a:lnTo>
                  <a:pt x="383" y="2057"/>
                </a:lnTo>
                <a:lnTo>
                  <a:pt x="313" y="2013"/>
                </a:lnTo>
                <a:lnTo>
                  <a:pt x="272" y="1981"/>
                </a:lnTo>
                <a:lnTo>
                  <a:pt x="232" y="1970"/>
                </a:lnTo>
                <a:lnTo>
                  <a:pt x="192" y="1937"/>
                </a:lnTo>
                <a:lnTo>
                  <a:pt x="161" y="1894"/>
                </a:lnTo>
                <a:lnTo>
                  <a:pt x="121" y="1839"/>
                </a:lnTo>
                <a:lnTo>
                  <a:pt x="71" y="1785"/>
                </a:lnTo>
                <a:lnTo>
                  <a:pt x="30" y="1752"/>
                </a:lnTo>
                <a:lnTo>
                  <a:pt x="50" y="1796"/>
                </a:lnTo>
                <a:lnTo>
                  <a:pt x="91" y="1828"/>
                </a:lnTo>
                <a:lnTo>
                  <a:pt x="121" y="1872"/>
                </a:lnTo>
                <a:lnTo>
                  <a:pt x="151" y="1916"/>
                </a:lnTo>
                <a:lnTo>
                  <a:pt x="192" y="1959"/>
                </a:lnTo>
                <a:lnTo>
                  <a:pt x="232" y="1981"/>
                </a:lnTo>
                <a:lnTo>
                  <a:pt x="282" y="2013"/>
                </a:lnTo>
                <a:lnTo>
                  <a:pt x="323" y="2035"/>
                </a:lnTo>
                <a:lnTo>
                  <a:pt x="363" y="2068"/>
                </a:lnTo>
                <a:lnTo>
                  <a:pt x="403" y="2090"/>
                </a:lnTo>
                <a:lnTo>
                  <a:pt x="444" y="2111"/>
                </a:lnTo>
                <a:lnTo>
                  <a:pt x="484" y="2122"/>
                </a:lnTo>
                <a:lnTo>
                  <a:pt x="524" y="2155"/>
                </a:lnTo>
                <a:lnTo>
                  <a:pt x="565" y="2188"/>
                </a:lnTo>
                <a:lnTo>
                  <a:pt x="615" y="2231"/>
                </a:lnTo>
                <a:lnTo>
                  <a:pt x="656" y="2231"/>
                </a:lnTo>
                <a:lnTo>
                  <a:pt x="696" y="2231"/>
                </a:lnTo>
                <a:lnTo>
                  <a:pt x="736" y="2275"/>
                </a:lnTo>
                <a:lnTo>
                  <a:pt x="787" y="2286"/>
                </a:lnTo>
                <a:lnTo>
                  <a:pt x="827" y="2296"/>
                </a:lnTo>
                <a:lnTo>
                  <a:pt x="908" y="2329"/>
                </a:lnTo>
                <a:lnTo>
                  <a:pt x="948" y="2373"/>
                </a:lnTo>
                <a:lnTo>
                  <a:pt x="999" y="2427"/>
                </a:lnTo>
                <a:lnTo>
                  <a:pt x="938" y="2438"/>
                </a:lnTo>
                <a:lnTo>
                  <a:pt x="888" y="2405"/>
                </a:lnTo>
                <a:lnTo>
                  <a:pt x="847" y="2394"/>
                </a:lnTo>
                <a:lnTo>
                  <a:pt x="807" y="2405"/>
                </a:lnTo>
                <a:lnTo>
                  <a:pt x="767" y="2427"/>
                </a:lnTo>
                <a:lnTo>
                  <a:pt x="716" y="2427"/>
                </a:lnTo>
                <a:lnTo>
                  <a:pt x="635" y="2416"/>
                </a:lnTo>
                <a:lnTo>
                  <a:pt x="595" y="2394"/>
                </a:lnTo>
                <a:lnTo>
                  <a:pt x="555" y="2405"/>
                </a:lnTo>
                <a:lnTo>
                  <a:pt x="514" y="2427"/>
                </a:lnTo>
                <a:lnTo>
                  <a:pt x="474" y="2438"/>
                </a:lnTo>
                <a:lnTo>
                  <a:pt x="403" y="2471"/>
                </a:lnTo>
                <a:lnTo>
                  <a:pt x="373" y="2547"/>
                </a:lnTo>
                <a:lnTo>
                  <a:pt x="333" y="2569"/>
                </a:lnTo>
                <a:lnTo>
                  <a:pt x="292" y="2579"/>
                </a:lnTo>
                <a:lnTo>
                  <a:pt x="252" y="2569"/>
                </a:lnTo>
                <a:lnTo>
                  <a:pt x="212" y="2569"/>
                </a:lnTo>
                <a:lnTo>
                  <a:pt x="171" y="2569"/>
                </a:lnTo>
                <a:lnTo>
                  <a:pt x="121" y="2569"/>
                </a:lnTo>
                <a:lnTo>
                  <a:pt x="81" y="2569"/>
                </a:lnTo>
                <a:lnTo>
                  <a:pt x="40" y="2569"/>
                </a:lnTo>
                <a:lnTo>
                  <a:pt x="0" y="2569"/>
                </a:lnTo>
                <a:lnTo>
                  <a:pt x="71" y="2569"/>
                </a:lnTo>
                <a:lnTo>
                  <a:pt x="131" y="2569"/>
                </a:lnTo>
                <a:lnTo>
                  <a:pt x="171" y="2590"/>
                </a:lnTo>
                <a:lnTo>
                  <a:pt x="212" y="2612"/>
                </a:lnTo>
                <a:lnTo>
                  <a:pt x="252" y="2612"/>
                </a:lnTo>
                <a:lnTo>
                  <a:pt x="292" y="2612"/>
                </a:lnTo>
                <a:lnTo>
                  <a:pt x="333" y="2590"/>
                </a:lnTo>
                <a:lnTo>
                  <a:pt x="373" y="2547"/>
                </a:lnTo>
                <a:lnTo>
                  <a:pt x="424" y="2503"/>
                </a:lnTo>
                <a:lnTo>
                  <a:pt x="464" y="2481"/>
                </a:lnTo>
                <a:lnTo>
                  <a:pt x="504" y="2449"/>
                </a:lnTo>
                <a:lnTo>
                  <a:pt x="555" y="2438"/>
                </a:lnTo>
                <a:lnTo>
                  <a:pt x="595" y="2438"/>
                </a:lnTo>
                <a:lnTo>
                  <a:pt x="635" y="2438"/>
                </a:lnTo>
                <a:lnTo>
                  <a:pt x="676" y="2438"/>
                </a:lnTo>
                <a:lnTo>
                  <a:pt x="716" y="2438"/>
                </a:lnTo>
                <a:lnTo>
                  <a:pt x="756" y="2438"/>
                </a:lnTo>
                <a:lnTo>
                  <a:pt x="797" y="2427"/>
                </a:lnTo>
                <a:lnTo>
                  <a:pt x="847" y="2416"/>
                </a:lnTo>
                <a:lnTo>
                  <a:pt x="888" y="2438"/>
                </a:lnTo>
                <a:lnTo>
                  <a:pt x="928" y="2449"/>
                </a:lnTo>
                <a:lnTo>
                  <a:pt x="978" y="2460"/>
                </a:lnTo>
                <a:lnTo>
                  <a:pt x="1019" y="2460"/>
                </a:lnTo>
                <a:lnTo>
                  <a:pt x="1049" y="2416"/>
                </a:lnTo>
                <a:lnTo>
                  <a:pt x="1089" y="2405"/>
                </a:lnTo>
                <a:lnTo>
                  <a:pt x="1130" y="2427"/>
                </a:lnTo>
                <a:lnTo>
                  <a:pt x="1170" y="2460"/>
                </a:lnTo>
                <a:lnTo>
                  <a:pt x="1210" y="2481"/>
                </a:lnTo>
                <a:lnTo>
                  <a:pt x="1251" y="2481"/>
                </a:lnTo>
                <a:lnTo>
                  <a:pt x="1291" y="2503"/>
                </a:lnTo>
                <a:lnTo>
                  <a:pt x="1341" y="2525"/>
                </a:lnTo>
                <a:lnTo>
                  <a:pt x="1382" y="2536"/>
                </a:lnTo>
                <a:lnTo>
                  <a:pt x="1422" y="2547"/>
                </a:lnTo>
                <a:lnTo>
                  <a:pt x="1493" y="2558"/>
                </a:lnTo>
                <a:lnTo>
                  <a:pt x="1553" y="2569"/>
                </a:lnTo>
                <a:lnTo>
                  <a:pt x="1594" y="2612"/>
                </a:lnTo>
                <a:lnTo>
                  <a:pt x="1604" y="2656"/>
                </a:lnTo>
                <a:lnTo>
                  <a:pt x="1684" y="2710"/>
                </a:lnTo>
                <a:lnTo>
                  <a:pt x="1725" y="2743"/>
                </a:lnTo>
                <a:lnTo>
                  <a:pt x="1755" y="2819"/>
                </a:lnTo>
                <a:lnTo>
                  <a:pt x="1785" y="2862"/>
                </a:lnTo>
                <a:lnTo>
                  <a:pt x="1705" y="2873"/>
                </a:lnTo>
                <a:lnTo>
                  <a:pt x="1664" y="2906"/>
                </a:lnTo>
                <a:lnTo>
                  <a:pt x="1634" y="2949"/>
                </a:lnTo>
                <a:lnTo>
                  <a:pt x="1624" y="3004"/>
                </a:lnTo>
                <a:lnTo>
                  <a:pt x="1533" y="3037"/>
                </a:lnTo>
                <a:lnTo>
                  <a:pt x="1452" y="3047"/>
                </a:lnTo>
                <a:lnTo>
                  <a:pt x="1402" y="3080"/>
                </a:lnTo>
                <a:lnTo>
                  <a:pt x="1352" y="3134"/>
                </a:lnTo>
                <a:lnTo>
                  <a:pt x="1311" y="3156"/>
                </a:lnTo>
                <a:lnTo>
                  <a:pt x="1271" y="3167"/>
                </a:lnTo>
                <a:lnTo>
                  <a:pt x="1230" y="3167"/>
                </a:lnTo>
                <a:lnTo>
                  <a:pt x="1190" y="3167"/>
                </a:lnTo>
                <a:lnTo>
                  <a:pt x="1150" y="3178"/>
                </a:lnTo>
                <a:lnTo>
                  <a:pt x="1069" y="3189"/>
                </a:lnTo>
                <a:lnTo>
                  <a:pt x="1029" y="3200"/>
                </a:lnTo>
                <a:lnTo>
                  <a:pt x="968" y="3211"/>
                </a:lnTo>
                <a:lnTo>
                  <a:pt x="908" y="3211"/>
                </a:lnTo>
                <a:lnTo>
                  <a:pt x="867" y="3211"/>
                </a:lnTo>
                <a:lnTo>
                  <a:pt x="827" y="3222"/>
                </a:lnTo>
                <a:lnTo>
                  <a:pt x="777" y="3243"/>
                </a:lnTo>
                <a:lnTo>
                  <a:pt x="736" y="3265"/>
                </a:lnTo>
                <a:lnTo>
                  <a:pt x="696" y="3287"/>
                </a:lnTo>
                <a:lnTo>
                  <a:pt x="656" y="3298"/>
                </a:lnTo>
                <a:lnTo>
                  <a:pt x="595" y="3298"/>
                </a:lnTo>
                <a:lnTo>
                  <a:pt x="555" y="3309"/>
                </a:lnTo>
                <a:lnTo>
                  <a:pt x="514" y="3309"/>
                </a:lnTo>
                <a:lnTo>
                  <a:pt x="474" y="3320"/>
                </a:lnTo>
                <a:lnTo>
                  <a:pt x="403" y="3320"/>
                </a:lnTo>
                <a:lnTo>
                  <a:pt x="363" y="3320"/>
                </a:lnTo>
                <a:lnTo>
                  <a:pt x="323" y="3320"/>
                </a:lnTo>
                <a:lnTo>
                  <a:pt x="282" y="3320"/>
                </a:lnTo>
                <a:lnTo>
                  <a:pt x="242" y="3320"/>
                </a:lnTo>
                <a:lnTo>
                  <a:pt x="202" y="3330"/>
                </a:lnTo>
                <a:lnTo>
                  <a:pt x="161" y="3341"/>
                </a:lnTo>
                <a:lnTo>
                  <a:pt x="91" y="3341"/>
                </a:lnTo>
                <a:lnTo>
                  <a:pt x="50" y="3352"/>
                </a:lnTo>
                <a:lnTo>
                  <a:pt x="10" y="3396"/>
                </a:lnTo>
                <a:lnTo>
                  <a:pt x="50" y="3396"/>
                </a:lnTo>
                <a:lnTo>
                  <a:pt x="91" y="3374"/>
                </a:lnTo>
                <a:lnTo>
                  <a:pt x="131" y="3352"/>
                </a:lnTo>
                <a:lnTo>
                  <a:pt x="171" y="3341"/>
                </a:lnTo>
                <a:lnTo>
                  <a:pt x="212" y="3341"/>
                </a:lnTo>
                <a:lnTo>
                  <a:pt x="252" y="3330"/>
                </a:lnTo>
                <a:lnTo>
                  <a:pt x="292" y="3320"/>
                </a:lnTo>
                <a:lnTo>
                  <a:pt x="333" y="3309"/>
                </a:lnTo>
                <a:lnTo>
                  <a:pt x="373" y="3309"/>
                </a:lnTo>
                <a:lnTo>
                  <a:pt x="414" y="3309"/>
                </a:lnTo>
                <a:lnTo>
                  <a:pt x="474" y="3320"/>
                </a:lnTo>
                <a:lnTo>
                  <a:pt x="555" y="3320"/>
                </a:lnTo>
                <a:lnTo>
                  <a:pt x="595" y="3320"/>
                </a:lnTo>
                <a:lnTo>
                  <a:pt x="635" y="3320"/>
                </a:lnTo>
                <a:lnTo>
                  <a:pt x="676" y="3309"/>
                </a:lnTo>
                <a:lnTo>
                  <a:pt x="716" y="3309"/>
                </a:lnTo>
                <a:lnTo>
                  <a:pt x="767" y="3298"/>
                </a:lnTo>
                <a:lnTo>
                  <a:pt x="807" y="3265"/>
                </a:lnTo>
                <a:lnTo>
                  <a:pt x="847" y="3243"/>
                </a:lnTo>
                <a:lnTo>
                  <a:pt x="888" y="3243"/>
                </a:lnTo>
                <a:lnTo>
                  <a:pt x="938" y="3243"/>
                </a:lnTo>
                <a:lnTo>
                  <a:pt x="978" y="3222"/>
                </a:lnTo>
                <a:lnTo>
                  <a:pt x="1029" y="3211"/>
                </a:lnTo>
                <a:lnTo>
                  <a:pt x="1109" y="3211"/>
                </a:lnTo>
                <a:lnTo>
                  <a:pt x="1150" y="3211"/>
                </a:lnTo>
                <a:lnTo>
                  <a:pt x="1200" y="3200"/>
                </a:lnTo>
                <a:lnTo>
                  <a:pt x="1241" y="3189"/>
                </a:lnTo>
                <a:lnTo>
                  <a:pt x="1291" y="3200"/>
                </a:lnTo>
                <a:lnTo>
                  <a:pt x="1341" y="3200"/>
                </a:lnTo>
                <a:lnTo>
                  <a:pt x="1382" y="3178"/>
                </a:lnTo>
                <a:lnTo>
                  <a:pt x="1412" y="3134"/>
                </a:lnTo>
                <a:lnTo>
                  <a:pt x="1432" y="3091"/>
                </a:lnTo>
                <a:lnTo>
                  <a:pt x="1473" y="3080"/>
                </a:lnTo>
                <a:lnTo>
                  <a:pt x="1533" y="3069"/>
                </a:lnTo>
                <a:lnTo>
                  <a:pt x="1573" y="3047"/>
                </a:lnTo>
                <a:lnTo>
                  <a:pt x="1614" y="3015"/>
                </a:lnTo>
                <a:lnTo>
                  <a:pt x="1654" y="2982"/>
                </a:lnTo>
                <a:lnTo>
                  <a:pt x="1694" y="2939"/>
                </a:lnTo>
                <a:lnTo>
                  <a:pt x="1735" y="2928"/>
                </a:lnTo>
                <a:lnTo>
                  <a:pt x="1775" y="2895"/>
                </a:lnTo>
                <a:lnTo>
                  <a:pt x="1815" y="2873"/>
                </a:lnTo>
                <a:lnTo>
                  <a:pt x="1856" y="2862"/>
                </a:lnTo>
                <a:lnTo>
                  <a:pt x="1896" y="2884"/>
                </a:lnTo>
                <a:lnTo>
                  <a:pt x="1937" y="2895"/>
                </a:lnTo>
                <a:lnTo>
                  <a:pt x="1977" y="2895"/>
                </a:lnTo>
                <a:lnTo>
                  <a:pt x="2017" y="2906"/>
                </a:lnTo>
                <a:lnTo>
                  <a:pt x="2088" y="2917"/>
                </a:lnTo>
                <a:lnTo>
                  <a:pt x="2128" y="2917"/>
                </a:lnTo>
                <a:lnTo>
                  <a:pt x="2189" y="2928"/>
                </a:lnTo>
                <a:lnTo>
                  <a:pt x="2239" y="2939"/>
                </a:lnTo>
                <a:lnTo>
                  <a:pt x="2279" y="2960"/>
                </a:lnTo>
                <a:lnTo>
                  <a:pt x="2320" y="2982"/>
                </a:lnTo>
                <a:lnTo>
                  <a:pt x="2360" y="3004"/>
                </a:lnTo>
                <a:lnTo>
                  <a:pt x="2400" y="3015"/>
                </a:lnTo>
                <a:lnTo>
                  <a:pt x="2441" y="3015"/>
                </a:lnTo>
                <a:lnTo>
                  <a:pt x="2481" y="3037"/>
                </a:lnTo>
                <a:lnTo>
                  <a:pt x="2521" y="3058"/>
                </a:lnTo>
                <a:lnTo>
                  <a:pt x="2562" y="3091"/>
                </a:lnTo>
                <a:lnTo>
                  <a:pt x="2622" y="3102"/>
                </a:lnTo>
                <a:lnTo>
                  <a:pt x="2663" y="3102"/>
                </a:lnTo>
                <a:lnTo>
                  <a:pt x="2703" y="3134"/>
                </a:lnTo>
                <a:lnTo>
                  <a:pt x="2743" y="3156"/>
                </a:lnTo>
                <a:lnTo>
                  <a:pt x="2784" y="3167"/>
                </a:lnTo>
                <a:lnTo>
                  <a:pt x="2834" y="3189"/>
                </a:lnTo>
                <a:lnTo>
                  <a:pt x="2874" y="3200"/>
                </a:lnTo>
                <a:lnTo>
                  <a:pt x="2925" y="3200"/>
                </a:lnTo>
                <a:lnTo>
                  <a:pt x="2975" y="3200"/>
                </a:lnTo>
                <a:lnTo>
                  <a:pt x="3016" y="3200"/>
                </a:lnTo>
                <a:lnTo>
                  <a:pt x="3066" y="3211"/>
                </a:lnTo>
                <a:lnTo>
                  <a:pt x="3117" y="3243"/>
                </a:lnTo>
                <a:lnTo>
                  <a:pt x="3167" y="3254"/>
                </a:lnTo>
                <a:lnTo>
                  <a:pt x="3217" y="3254"/>
                </a:lnTo>
                <a:lnTo>
                  <a:pt x="3308" y="3254"/>
                </a:lnTo>
                <a:lnTo>
                  <a:pt x="3359" y="3254"/>
                </a:lnTo>
                <a:lnTo>
                  <a:pt x="3399" y="3265"/>
                </a:lnTo>
                <a:lnTo>
                  <a:pt x="3449" y="3298"/>
                </a:lnTo>
                <a:lnTo>
                  <a:pt x="3490" y="3309"/>
                </a:lnTo>
                <a:lnTo>
                  <a:pt x="3530" y="3320"/>
                </a:lnTo>
                <a:lnTo>
                  <a:pt x="3581" y="3330"/>
                </a:lnTo>
                <a:lnTo>
                  <a:pt x="3631" y="3330"/>
                </a:lnTo>
                <a:lnTo>
                  <a:pt x="3671" y="3330"/>
                </a:lnTo>
                <a:lnTo>
                  <a:pt x="3712" y="3341"/>
                </a:lnTo>
                <a:lnTo>
                  <a:pt x="3752" y="3374"/>
                </a:lnTo>
                <a:lnTo>
                  <a:pt x="3802" y="3374"/>
                </a:lnTo>
                <a:lnTo>
                  <a:pt x="3843" y="3374"/>
                </a:lnTo>
                <a:lnTo>
                  <a:pt x="3893" y="3374"/>
                </a:lnTo>
                <a:lnTo>
                  <a:pt x="3944" y="3385"/>
                </a:lnTo>
                <a:lnTo>
                  <a:pt x="3984" y="3385"/>
                </a:lnTo>
                <a:lnTo>
                  <a:pt x="4024" y="3385"/>
                </a:lnTo>
                <a:lnTo>
                  <a:pt x="4075" y="3385"/>
                </a:lnTo>
                <a:lnTo>
                  <a:pt x="4125" y="3385"/>
                </a:lnTo>
                <a:lnTo>
                  <a:pt x="4165" y="3385"/>
                </a:lnTo>
                <a:lnTo>
                  <a:pt x="4216" y="3417"/>
                </a:lnTo>
                <a:lnTo>
                  <a:pt x="4266" y="3450"/>
                </a:lnTo>
                <a:lnTo>
                  <a:pt x="4307" y="3450"/>
                </a:lnTo>
                <a:lnTo>
                  <a:pt x="4357" y="3450"/>
                </a:lnTo>
                <a:lnTo>
                  <a:pt x="4408" y="3450"/>
                </a:lnTo>
                <a:lnTo>
                  <a:pt x="4458" y="3450"/>
                </a:lnTo>
                <a:lnTo>
                  <a:pt x="4498" y="3450"/>
                </a:lnTo>
                <a:lnTo>
                  <a:pt x="4539" y="3450"/>
                </a:lnTo>
                <a:lnTo>
                  <a:pt x="4589" y="3461"/>
                </a:lnTo>
                <a:lnTo>
                  <a:pt x="4640" y="3461"/>
                </a:lnTo>
                <a:lnTo>
                  <a:pt x="4549" y="3461"/>
                </a:lnTo>
                <a:lnTo>
                  <a:pt x="4508" y="3461"/>
                </a:lnTo>
                <a:lnTo>
                  <a:pt x="4428" y="3439"/>
                </a:lnTo>
                <a:lnTo>
                  <a:pt x="4377" y="3428"/>
                </a:lnTo>
                <a:lnTo>
                  <a:pt x="4297" y="3439"/>
                </a:lnTo>
                <a:lnTo>
                  <a:pt x="4256" y="3450"/>
                </a:lnTo>
                <a:lnTo>
                  <a:pt x="4216" y="3439"/>
                </a:lnTo>
                <a:lnTo>
                  <a:pt x="4196" y="3396"/>
                </a:lnTo>
                <a:lnTo>
                  <a:pt x="4105" y="3374"/>
                </a:lnTo>
                <a:lnTo>
                  <a:pt x="4065" y="3374"/>
                </a:lnTo>
                <a:lnTo>
                  <a:pt x="4014" y="3363"/>
                </a:lnTo>
                <a:lnTo>
                  <a:pt x="3954" y="3352"/>
                </a:lnTo>
                <a:lnTo>
                  <a:pt x="3873" y="3341"/>
                </a:lnTo>
                <a:lnTo>
                  <a:pt x="3823" y="3330"/>
                </a:lnTo>
                <a:lnTo>
                  <a:pt x="3782" y="3330"/>
                </a:lnTo>
                <a:lnTo>
                  <a:pt x="3722" y="3341"/>
                </a:lnTo>
                <a:lnTo>
                  <a:pt x="3611" y="3341"/>
                </a:lnTo>
                <a:lnTo>
                  <a:pt x="3560" y="3298"/>
                </a:lnTo>
                <a:lnTo>
                  <a:pt x="3520" y="3298"/>
                </a:lnTo>
                <a:lnTo>
                  <a:pt x="3449" y="3287"/>
                </a:lnTo>
                <a:lnTo>
                  <a:pt x="3369" y="3287"/>
                </a:lnTo>
                <a:lnTo>
                  <a:pt x="3328" y="3265"/>
                </a:lnTo>
                <a:lnTo>
                  <a:pt x="3278" y="3232"/>
                </a:lnTo>
                <a:lnTo>
                  <a:pt x="3238" y="3211"/>
                </a:lnTo>
                <a:lnTo>
                  <a:pt x="3197" y="3200"/>
                </a:lnTo>
                <a:lnTo>
                  <a:pt x="3157" y="3200"/>
                </a:lnTo>
                <a:lnTo>
                  <a:pt x="3117" y="3200"/>
                </a:lnTo>
                <a:lnTo>
                  <a:pt x="3076" y="3189"/>
                </a:lnTo>
                <a:lnTo>
                  <a:pt x="3016" y="3178"/>
                </a:lnTo>
                <a:lnTo>
                  <a:pt x="2955" y="3167"/>
                </a:lnTo>
                <a:lnTo>
                  <a:pt x="2915" y="3145"/>
                </a:lnTo>
                <a:lnTo>
                  <a:pt x="2864" y="3124"/>
                </a:lnTo>
                <a:lnTo>
                  <a:pt x="2824" y="3124"/>
                </a:lnTo>
                <a:lnTo>
                  <a:pt x="2784" y="3124"/>
                </a:lnTo>
                <a:lnTo>
                  <a:pt x="2733" y="3124"/>
                </a:lnTo>
                <a:lnTo>
                  <a:pt x="2673" y="3124"/>
                </a:lnTo>
                <a:lnTo>
                  <a:pt x="2592" y="3113"/>
                </a:lnTo>
                <a:lnTo>
                  <a:pt x="2552" y="3058"/>
                </a:lnTo>
                <a:lnTo>
                  <a:pt x="2511" y="3015"/>
                </a:lnTo>
                <a:lnTo>
                  <a:pt x="2471" y="3015"/>
                </a:lnTo>
                <a:lnTo>
                  <a:pt x="2380" y="3015"/>
                </a:lnTo>
                <a:lnTo>
                  <a:pt x="2340" y="2982"/>
                </a:lnTo>
                <a:lnTo>
                  <a:pt x="2300" y="2949"/>
                </a:lnTo>
                <a:lnTo>
                  <a:pt x="2249" y="2906"/>
                </a:lnTo>
                <a:lnTo>
                  <a:pt x="2199" y="2884"/>
                </a:lnTo>
                <a:lnTo>
                  <a:pt x="2158" y="2884"/>
                </a:lnTo>
                <a:lnTo>
                  <a:pt x="2108" y="2884"/>
                </a:lnTo>
                <a:lnTo>
                  <a:pt x="2017" y="2884"/>
                </a:lnTo>
                <a:lnTo>
                  <a:pt x="1977" y="2884"/>
                </a:lnTo>
                <a:lnTo>
                  <a:pt x="1937" y="2862"/>
                </a:lnTo>
                <a:lnTo>
                  <a:pt x="1826" y="2841"/>
                </a:lnTo>
                <a:lnTo>
                  <a:pt x="1725" y="2808"/>
                </a:lnTo>
                <a:lnTo>
                  <a:pt x="1705" y="2764"/>
                </a:lnTo>
                <a:lnTo>
                  <a:pt x="1715" y="2721"/>
                </a:lnTo>
                <a:lnTo>
                  <a:pt x="1684" y="2677"/>
                </a:lnTo>
                <a:lnTo>
                  <a:pt x="1654" y="2634"/>
                </a:lnTo>
                <a:lnTo>
                  <a:pt x="1624" y="2590"/>
                </a:lnTo>
                <a:lnTo>
                  <a:pt x="1583" y="2558"/>
                </a:lnTo>
                <a:lnTo>
                  <a:pt x="1543" y="2536"/>
                </a:lnTo>
                <a:lnTo>
                  <a:pt x="1503" y="2525"/>
                </a:lnTo>
                <a:lnTo>
                  <a:pt x="1422" y="2492"/>
                </a:lnTo>
                <a:lnTo>
                  <a:pt x="1382" y="2492"/>
                </a:lnTo>
                <a:lnTo>
                  <a:pt x="1341" y="2481"/>
                </a:lnTo>
                <a:lnTo>
                  <a:pt x="1291" y="2471"/>
                </a:lnTo>
                <a:lnTo>
                  <a:pt x="1220" y="2471"/>
                </a:lnTo>
                <a:lnTo>
                  <a:pt x="1180" y="2449"/>
                </a:lnTo>
                <a:lnTo>
                  <a:pt x="1140" y="2438"/>
                </a:lnTo>
                <a:lnTo>
                  <a:pt x="1200" y="2427"/>
                </a:lnTo>
                <a:lnTo>
                  <a:pt x="1241" y="2405"/>
                </a:lnTo>
                <a:lnTo>
                  <a:pt x="1281" y="2394"/>
                </a:lnTo>
                <a:lnTo>
                  <a:pt x="1331" y="2394"/>
                </a:lnTo>
                <a:lnTo>
                  <a:pt x="1372" y="2394"/>
                </a:lnTo>
                <a:lnTo>
                  <a:pt x="1412" y="2394"/>
                </a:lnTo>
                <a:lnTo>
                  <a:pt x="1452" y="2394"/>
                </a:lnTo>
                <a:lnTo>
                  <a:pt x="1493" y="2394"/>
                </a:lnTo>
                <a:lnTo>
                  <a:pt x="1543" y="2394"/>
                </a:lnTo>
                <a:lnTo>
                  <a:pt x="1583" y="2384"/>
                </a:lnTo>
                <a:lnTo>
                  <a:pt x="1664" y="2384"/>
                </a:lnTo>
                <a:lnTo>
                  <a:pt x="1755" y="2373"/>
                </a:lnTo>
                <a:lnTo>
                  <a:pt x="1795" y="2351"/>
                </a:lnTo>
                <a:lnTo>
                  <a:pt x="1836" y="2340"/>
                </a:lnTo>
                <a:lnTo>
                  <a:pt x="1896" y="2340"/>
                </a:lnTo>
                <a:lnTo>
                  <a:pt x="1977" y="2340"/>
                </a:lnTo>
                <a:lnTo>
                  <a:pt x="2037" y="2329"/>
                </a:lnTo>
                <a:lnTo>
                  <a:pt x="2078" y="2318"/>
                </a:lnTo>
                <a:lnTo>
                  <a:pt x="2118" y="2318"/>
                </a:lnTo>
                <a:lnTo>
                  <a:pt x="2158" y="2318"/>
                </a:lnTo>
                <a:lnTo>
                  <a:pt x="2199" y="2340"/>
                </a:lnTo>
                <a:lnTo>
                  <a:pt x="2249" y="2351"/>
                </a:lnTo>
                <a:lnTo>
                  <a:pt x="2310" y="2351"/>
                </a:lnTo>
                <a:lnTo>
                  <a:pt x="2370" y="2351"/>
                </a:lnTo>
                <a:lnTo>
                  <a:pt x="2421" y="2351"/>
                </a:lnTo>
                <a:lnTo>
                  <a:pt x="2461" y="2362"/>
                </a:lnTo>
                <a:lnTo>
                  <a:pt x="2521" y="2362"/>
                </a:lnTo>
                <a:lnTo>
                  <a:pt x="2582" y="2362"/>
                </a:lnTo>
                <a:lnTo>
                  <a:pt x="2622" y="2394"/>
                </a:lnTo>
                <a:lnTo>
                  <a:pt x="2703" y="2416"/>
                </a:lnTo>
                <a:lnTo>
                  <a:pt x="2743" y="2427"/>
                </a:lnTo>
                <a:lnTo>
                  <a:pt x="2794" y="2438"/>
                </a:lnTo>
                <a:lnTo>
                  <a:pt x="2834" y="2438"/>
                </a:lnTo>
                <a:lnTo>
                  <a:pt x="2864" y="2481"/>
                </a:lnTo>
                <a:lnTo>
                  <a:pt x="2915" y="2525"/>
                </a:lnTo>
                <a:lnTo>
                  <a:pt x="2975" y="2536"/>
                </a:lnTo>
                <a:lnTo>
                  <a:pt x="3016" y="2547"/>
                </a:lnTo>
                <a:lnTo>
                  <a:pt x="3056" y="2569"/>
                </a:lnTo>
                <a:lnTo>
                  <a:pt x="3096" y="2612"/>
                </a:lnTo>
                <a:lnTo>
                  <a:pt x="3137" y="2634"/>
                </a:lnTo>
                <a:lnTo>
                  <a:pt x="3177" y="2645"/>
                </a:lnTo>
                <a:lnTo>
                  <a:pt x="3228" y="2656"/>
                </a:lnTo>
                <a:lnTo>
                  <a:pt x="3268" y="2656"/>
                </a:lnTo>
                <a:lnTo>
                  <a:pt x="3308" y="2666"/>
                </a:lnTo>
                <a:lnTo>
                  <a:pt x="3349" y="2699"/>
                </a:lnTo>
                <a:lnTo>
                  <a:pt x="3389" y="2732"/>
                </a:lnTo>
                <a:lnTo>
                  <a:pt x="3459" y="2743"/>
                </a:lnTo>
                <a:lnTo>
                  <a:pt x="3500" y="2743"/>
                </a:lnTo>
                <a:lnTo>
                  <a:pt x="3540" y="2764"/>
                </a:lnTo>
                <a:lnTo>
                  <a:pt x="3621" y="2786"/>
                </a:lnTo>
                <a:lnTo>
                  <a:pt x="3691" y="2797"/>
                </a:lnTo>
                <a:lnTo>
                  <a:pt x="3752" y="2808"/>
                </a:lnTo>
                <a:lnTo>
                  <a:pt x="3843" y="2852"/>
                </a:lnTo>
                <a:lnTo>
                  <a:pt x="3883" y="2873"/>
                </a:lnTo>
                <a:lnTo>
                  <a:pt x="3923" y="2917"/>
                </a:lnTo>
                <a:lnTo>
                  <a:pt x="3994" y="2960"/>
                </a:lnTo>
                <a:lnTo>
                  <a:pt x="4034" y="2982"/>
                </a:lnTo>
                <a:lnTo>
                  <a:pt x="4075" y="3004"/>
                </a:lnTo>
                <a:lnTo>
                  <a:pt x="4125" y="3026"/>
                </a:lnTo>
                <a:lnTo>
                  <a:pt x="4186" y="3047"/>
                </a:lnTo>
                <a:lnTo>
                  <a:pt x="4236" y="3080"/>
                </a:lnTo>
                <a:lnTo>
                  <a:pt x="4276" y="3102"/>
                </a:lnTo>
                <a:lnTo>
                  <a:pt x="4317" y="3134"/>
                </a:lnTo>
                <a:lnTo>
                  <a:pt x="4357" y="3167"/>
                </a:lnTo>
                <a:lnTo>
                  <a:pt x="4428" y="3178"/>
                </a:lnTo>
                <a:lnTo>
                  <a:pt x="4468" y="3189"/>
                </a:lnTo>
                <a:lnTo>
                  <a:pt x="4519" y="3211"/>
                </a:lnTo>
                <a:lnTo>
                  <a:pt x="4569" y="3243"/>
                </a:lnTo>
                <a:lnTo>
                  <a:pt x="4609" y="3287"/>
                </a:lnTo>
                <a:lnTo>
                  <a:pt x="4650" y="3298"/>
                </a:lnTo>
                <a:lnTo>
                  <a:pt x="4690" y="3309"/>
                </a:lnTo>
                <a:lnTo>
                  <a:pt x="4730" y="3341"/>
                </a:lnTo>
                <a:lnTo>
                  <a:pt x="4771" y="3374"/>
                </a:lnTo>
                <a:lnTo>
                  <a:pt x="4811" y="3385"/>
                </a:lnTo>
                <a:lnTo>
                  <a:pt x="4771" y="3363"/>
                </a:lnTo>
                <a:lnTo>
                  <a:pt x="4720" y="3320"/>
                </a:lnTo>
                <a:lnTo>
                  <a:pt x="4690" y="3276"/>
                </a:lnTo>
                <a:lnTo>
                  <a:pt x="4650" y="3265"/>
                </a:lnTo>
                <a:lnTo>
                  <a:pt x="4599" y="3232"/>
                </a:lnTo>
                <a:lnTo>
                  <a:pt x="4549" y="3189"/>
                </a:lnTo>
                <a:lnTo>
                  <a:pt x="4508" y="3145"/>
                </a:lnTo>
                <a:lnTo>
                  <a:pt x="4468" y="3134"/>
                </a:lnTo>
                <a:lnTo>
                  <a:pt x="4428" y="3134"/>
                </a:lnTo>
                <a:lnTo>
                  <a:pt x="4387" y="3113"/>
                </a:lnTo>
                <a:lnTo>
                  <a:pt x="4347" y="3091"/>
                </a:lnTo>
                <a:lnTo>
                  <a:pt x="4276" y="3047"/>
                </a:lnTo>
                <a:lnTo>
                  <a:pt x="4236" y="3026"/>
                </a:lnTo>
                <a:lnTo>
                  <a:pt x="4196" y="3015"/>
                </a:lnTo>
                <a:lnTo>
                  <a:pt x="4145" y="3004"/>
                </a:lnTo>
                <a:lnTo>
                  <a:pt x="4105" y="2960"/>
                </a:lnTo>
                <a:lnTo>
                  <a:pt x="4055" y="2960"/>
                </a:lnTo>
                <a:lnTo>
                  <a:pt x="4004" y="2906"/>
                </a:lnTo>
                <a:lnTo>
                  <a:pt x="3964" y="2862"/>
                </a:lnTo>
                <a:lnTo>
                  <a:pt x="3923" y="2841"/>
                </a:lnTo>
                <a:lnTo>
                  <a:pt x="3883" y="2819"/>
                </a:lnTo>
                <a:lnTo>
                  <a:pt x="3823" y="2808"/>
                </a:lnTo>
                <a:lnTo>
                  <a:pt x="3782" y="2786"/>
                </a:lnTo>
                <a:lnTo>
                  <a:pt x="3742" y="2764"/>
                </a:lnTo>
                <a:lnTo>
                  <a:pt x="3702" y="2764"/>
                </a:lnTo>
                <a:lnTo>
                  <a:pt x="3661" y="2764"/>
                </a:lnTo>
                <a:lnTo>
                  <a:pt x="3611" y="2732"/>
                </a:lnTo>
                <a:lnTo>
                  <a:pt x="3570" y="2699"/>
                </a:lnTo>
                <a:lnTo>
                  <a:pt x="3530" y="2699"/>
                </a:lnTo>
                <a:lnTo>
                  <a:pt x="3490" y="2677"/>
                </a:lnTo>
                <a:lnTo>
                  <a:pt x="3439" y="2656"/>
                </a:lnTo>
                <a:lnTo>
                  <a:pt x="3379" y="2645"/>
                </a:lnTo>
                <a:lnTo>
                  <a:pt x="3338" y="2645"/>
                </a:lnTo>
                <a:lnTo>
                  <a:pt x="3278" y="2634"/>
                </a:lnTo>
                <a:lnTo>
                  <a:pt x="3228" y="2623"/>
                </a:lnTo>
                <a:lnTo>
                  <a:pt x="3187" y="2601"/>
                </a:lnTo>
                <a:lnTo>
                  <a:pt x="3137" y="2558"/>
                </a:lnTo>
                <a:lnTo>
                  <a:pt x="3086" y="2514"/>
                </a:lnTo>
                <a:lnTo>
                  <a:pt x="3036" y="2481"/>
                </a:lnTo>
                <a:lnTo>
                  <a:pt x="2996" y="2460"/>
                </a:lnTo>
                <a:lnTo>
                  <a:pt x="2945" y="2438"/>
                </a:lnTo>
                <a:lnTo>
                  <a:pt x="2864" y="2416"/>
                </a:lnTo>
                <a:lnTo>
                  <a:pt x="2824" y="2394"/>
                </a:lnTo>
                <a:lnTo>
                  <a:pt x="2733" y="2362"/>
                </a:lnTo>
                <a:lnTo>
                  <a:pt x="2693" y="2340"/>
                </a:lnTo>
                <a:lnTo>
                  <a:pt x="2673" y="2296"/>
                </a:lnTo>
                <a:lnTo>
                  <a:pt x="2643" y="2253"/>
                </a:lnTo>
                <a:lnTo>
                  <a:pt x="2602" y="2231"/>
                </a:lnTo>
                <a:lnTo>
                  <a:pt x="2572" y="2177"/>
                </a:lnTo>
                <a:lnTo>
                  <a:pt x="2521" y="2133"/>
                </a:lnTo>
                <a:lnTo>
                  <a:pt x="2511" y="2090"/>
                </a:lnTo>
                <a:lnTo>
                  <a:pt x="2501" y="2046"/>
                </a:lnTo>
                <a:lnTo>
                  <a:pt x="2481" y="2003"/>
                </a:lnTo>
                <a:lnTo>
                  <a:pt x="2461" y="1959"/>
                </a:lnTo>
                <a:lnTo>
                  <a:pt x="2441" y="1916"/>
                </a:lnTo>
                <a:lnTo>
                  <a:pt x="2431" y="1872"/>
                </a:lnTo>
                <a:lnTo>
                  <a:pt x="2411" y="1828"/>
                </a:lnTo>
                <a:lnTo>
                  <a:pt x="2390" y="1785"/>
                </a:lnTo>
                <a:lnTo>
                  <a:pt x="2350" y="1752"/>
                </a:lnTo>
                <a:lnTo>
                  <a:pt x="2330" y="1709"/>
                </a:lnTo>
                <a:lnTo>
                  <a:pt x="2300" y="1665"/>
                </a:lnTo>
                <a:lnTo>
                  <a:pt x="2259" y="1643"/>
                </a:lnTo>
                <a:lnTo>
                  <a:pt x="2209" y="1622"/>
                </a:lnTo>
                <a:lnTo>
                  <a:pt x="2168" y="1600"/>
                </a:lnTo>
                <a:lnTo>
                  <a:pt x="2118" y="1589"/>
                </a:lnTo>
                <a:lnTo>
                  <a:pt x="2078" y="1578"/>
                </a:lnTo>
                <a:lnTo>
                  <a:pt x="2037" y="1556"/>
                </a:lnTo>
                <a:lnTo>
                  <a:pt x="1997" y="1513"/>
                </a:lnTo>
                <a:lnTo>
                  <a:pt x="1957" y="1469"/>
                </a:lnTo>
                <a:lnTo>
                  <a:pt x="1916" y="1437"/>
                </a:lnTo>
                <a:lnTo>
                  <a:pt x="1876" y="1426"/>
                </a:lnTo>
                <a:lnTo>
                  <a:pt x="1846" y="1371"/>
                </a:lnTo>
                <a:lnTo>
                  <a:pt x="1805" y="1339"/>
                </a:lnTo>
                <a:lnTo>
                  <a:pt x="1765" y="1317"/>
                </a:lnTo>
                <a:lnTo>
                  <a:pt x="1725" y="1295"/>
                </a:lnTo>
                <a:lnTo>
                  <a:pt x="1684" y="1252"/>
                </a:lnTo>
                <a:lnTo>
                  <a:pt x="1644" y="1219"/>
                </a:lnTo>
                <a:lnTo>
                  <a:pt x="1604" y="1208"/>
                </a:lnTo>
                <a:lnTo>
                  <a:pt x="1563" y="1186"/>
                </a:lnTo>
                <a:lnTo>
                  <a:pt x="1523" y="1143"/>
                </a:lnTo>
                <a:lnTo>
                  <a:pt x="1493" y="1099"/>
                </a:lnTo>
                <a:lnTo>
                  <a:pt x="1452" y="1067"/>
                </a:lnTo>
                <a:lnTo>
                  <a:pt x="1402" y="1012"/>
                </a:lnTo>
                <a:lnTo>
                  <a:pt x="1362" y="969"/>
                </a:lnTo>
                <a:lnTo>
                  <a:pt x="1321" y="947"/>
                </a:lnTo>
                <a:lnTo>
                  <a:pt x="1281" y="947"/>
                </a:lnTo>
                <a:lnTo>
                  <a:pt x="1230" y="914"/>
                </a:lnTo>
                <a:lnTo>
                  <a:pt x="1180" y="882"/>
                </a:lnTo>
                <a:lnTo>
                  <a:pt x="1140" y="860"/>
                </a:lnTo>
                <a:lnTo>
                  <a:pt x="1099" y="827"/>
                </a:lnTo>
                <a:lnTo>
                  <a:pt x="1059" y="805"/>
                </a:lnTo>
                <a:lnTo>
                  <a:pt x="1019" y="784"/>
                </a:lnTo>
                <a:lnTo>
                  <a:pt x="978" y="751"/>
                </a:lnTo>
                <a:lnTo>
                  <a:pt x="938" y="740"/>
                </a:lnTo>
                <a:lnTo>
                  <a:pt x="898" y="718"/>
                </a:lnTo>
                <a:lnTo>
                  <a:pt x="867" y="675"/>
                </a:lnTo>
                <a:lnTo>
                  <a:pt x="847" y="631"/>
                </a:lnTo>
                <a:lnTo>
                  <a:pt x="817" y="588"/>
                </a:lnTo>
                <a:lnTo>
                  <a:pt x="787" y="544"/>
                </a:lnTo>
                <a:lnTo>
                  <a:pt x="756" y="501"/>
                </a:lnTo>
                <a:lnTo>
                  <a:pt x="716" y="468"/>
                </a:lnTo>
                <a:lnTo>
                  <a:pt x="676" y="435"/>
                </a:lnTo>
                <a:lnTo>
                  <a:pt x="635" y="403"/>
                </a:lnTo>
                <a:lnTo>
                  <a:pt x="595" y="392"/>
                </a:lnTo>
                <a:lnTo>
                  <a:pt x="555" y="381"/>
                </a:lnTo>
                <a:lnTo>
                  <a:pt x="514" y="359"/>
                </a:lnTo>
                <a:lnTo>
                  <a:pt x="474" y="348"/>
                </a:lnTo>
                <a:lnTo>
                  <a:pt x="434" y="327"/>
                </a:lnTo>
                <a:lnTo>
                  <a:pt x="403" y="283"/>
                </a:lnTo>
                <a:lnTo>
                  <a:pt x="383" y="239"/>
                </a:lnTo>
                <a:lnTo>
                  <a:pt x="353" y="196"/>
                </a:lnTo>
                <a:lnTo>
                  <a:pt x="313" y="163"/>
                </a:lnTo>
                <a:lnTo>
                  <a:pt x="282" y="120"/>
                </a:lnTo>
                <a:lnTo>
                  <a:pt x="242" y="87"/>
                </a:lnTo>
                <a:lnTo>
                  <a:pt x="202" y="65"/>
                </a:lnTo>
                <a:lnTo>
                  <a:pt x="161" y="44"/>
                </a:lnTo>
                <a:lnTo>
                  <a:pt x="121" y="11"/>
                </a:lnTo>
                <a:lnTo>
                  <a:pt x="101" y="0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390525" y="323850"/>
            <a:ext cx="8367713" cy="18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116"/>
              </a:cxn>
              <a:cxn ang="0">
                <a:pos x="5162" y="116"/>
              </a:cxn>
              <a:cxn ang="0">
                <a:pos x="5270" y="0"/>
              </a:cxn>
              <a:cxn ang="0">
                <a:pos x="0" y="0"/>
              </a:cxn>
            </a:cxnLst>
            <a:rect l="0" t="0" r="r" b="b"/>
            <a:pathLst>
              <a:path w="5271" h="117">
                <a:moveTo>
                  <a:pt x="0" y="0"/>
                </a:moveTo>
                <a:lnTo>
                  <a:pt x="108" y="116"/>
                </a:lnTo>
                <a:lnTo>
                  <a:pt x="5162" y="116"/>
                </a:lnTo>
                <a:lnTo>
                  <a:pt x="527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390525" y="323850"/>
            <a:ext cx="169863" cy="617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88"/>
              </a:cxn>
              <a:cxn ang="0">
                <a:pos x="106" y="3772"/>
              </a:cxn>
              <a:cxn ang="0">
                <a:pos x="106" y="116"/>
              </a:cxn>
              <a:cxn ang="0">
                <a:pos x="0" y="0"/>
              </a:cxn>
            </a:cxnLst>
            <a:rect l="0" t="0" r="r" b="b"/>
            <a:pathLst>
              <a:path w="107" h="3889">
                <a:moveTo>
                  <a:pt x="0" y="0"/>
                </a:moveTo>
                <a:lnTo>
                  <a:pt x="0" y="3888"/>
                </a:lnTo>
                <a:lnTo>
                  <a:pt x="106" y="3772"/>
                </a:lnTo>
                <a:lnTo>
                  <a:pt x="106" y="116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8588375" y="323850"/>
            <a:ext cx="169863" cy="6173788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0" y="3772"/>
              </a:cxn>
              <a:cxn ang="0">
                <a:pos x="106" y="3888"/>
              </a:cxn>
              <a:cxn ang="0">
                <a:pos x="106" y="0"/>
              </a:cxn>
              <a:cxn ang="0">
                <a:pos x="0" y="116"/>
              </a:cxn>
            </a:cxnLst>
            <a:rect l="0" t="0" r="r" b="b"/>
            <a:pathLst>
              <a:path w="107" h="3889">
                <a:moveTo>
                  <a:pt x="0" y="116"/>
                </a:moveTo>
                <a:lnTo>
                  <a:pt x="0" y="3772"/>
                </a:lnTo>
                <a:lnTo>
                  <a:pt x="106" y="3888"/>
                </a:lnTo>
                <a:lnTo>
                  <a:pt x="106" y="0"/>
                </a:lnTo>
                <a:lnTo>
                  <a:pt x="0" y="116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390525" y="6311900"/>
            <a:ext cx="8367713" cy="185738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5162" y="0"/>
              </a:cxn>
              <a:cxn ang="0">
                <a:pos x="5270" y="116"/>
              </a:cxn>
              <a:cxn ang="0">
                <a:pos x="0" y="116"/>
              </a:cxn>
              <a:cxn ang="0">
                <a:pos x="108" y="0"/>
              </a:cxn>
            </a:cxnLst>
            <a:rect l="0" t="0" r="r" b="b"/>
            <a:pathLst>
              <a:path w="5271" h="117">
                <a:moveTo>
                  <a:pt x="108" y="0"/>
                </a:moveTo>
                <a:lnTo>
                  <a:pt x="5162" y="0"/>
                </a:lnTo>
                <a:lnTo>
                  <a:pt x="5270" y="116"/>
                </a:lnTo>
                <a:lnTo>
                  <a:pt x="0" y="116"/>
                </a:lnTo>
                <a:lnTo>
                  <a:pt x="108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1477963" y="6337300"/>
            <a:ext cx="2371725" cy="127000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141" y="29"/>
              </a:cxn>
              <a:cxn ang="0">
                <a:pos x="202" y="43"/>
              </a:cxn>
              <a:cxn ang="0">
                <a:pos x="269" y="43"/>
              </a:cxn>
              <a:cxn ang="0">
                <a:pos x="336" y="65"/>
              </a:cxn>
              <a:cxn ang="0">
                <a:pos x="444" y="79"/>
              </a:cxn>
              <a:cxn ang="0">
                <a:pos x="525" y="72"/>
              </a:cxn>
              <a:cxn ang="0">
                <a:pos x="612" y="65"/>
              </a:cxn>
              <a:cxn ang="0">
                <a:pos x="713" y="43"/>
              </a:cxn>
              <a:cxn ang="0">
                <a:pos x="773" y="43"/>
              </a:cxn>
              <a:cxn ang="0">
                <a:pos x="841" y="50"/>
              </a:cxn>
              <a:cxn ang="0">
                <a:pos x="901" y="57"/>
              </a:cxn>
              <a:cxn ang="0">
                <a:pos x="1002" y="43"/>
              </a:cxn>
              <a:cxn ang="0">
                <a:pos x="1069" y="36"/>
              </a:cxn>
              <a:cxn ang="0">
                <a:pos x="1137" y="36"/>
              </a:cxn>
              <a:cxn ang="0">
                <a:pos x="1231" y="36"/>
              </a:cxn>
              <a:cxn ang="0">
                <a:pos x="1311" y="29"/>
              </a:cxn>
              <a:cxn ang="0">
                <a:pos x="1379" y="29"/>
              </a:cxn>
              <a:cxn ang="0">
                <a:pos x="1439" y="43"/>
              </a:cxn>
              <a:cxn ang="0">
                <a:pos x="1493" y="14"/>
              </a:cxn>
              <a:cxn ang="0">
                <a:pos x="1439" y="29"/>
              </a:cxn>
              <a:cxn ang="0">
                <a:pos x="1385" y="36"/>
              </a:cxn>
              <a:cxn ang="0">
                <a:pos x="1325" y="29"/>
              </a:cxn>
              <a:cxn ang="0">
                <a:pos x="1237" y="43"/>
              </a:cxn>
              <a:cxn ang="0">
                <a:pos x="1170" y="72"/>
              </a:cxn>
              <a:cxn ang="0">
                <a:pos x="1110" y="65"/>
              </a:cxn>
              <a:cxn ang="0">
                <a:pos x="1056" y="50"/>
              </a:cxn>
              <a:cxn ang="0">
                <a:pos x="962" y="36"/>
              </a:cxn>
              <a:cxn ang="0">
                <a:pos x="881" y="43"/>
              </a:cxn>
              <a:cxn ang="0">
                <a:pos x="827" y="57"/>
              </a:cxn>
              <a:cxn ang="0">
                <a:pos x="747" y="57"/>
              </a:cxn>
              <a:cxn ang="0">
                <a:pos x="659" y="57"/>
              </a:cxn>
              <a:cxn ang="0">
                <a:pos x="605" y="50"/>
              </a:cxn>
              <a:cxn ang="0">
                <a:pos x="551" y="57"/>
              </a:cxn>
              <a:cxn ang="0">
                <a:pos x="484" y="65"/>
              </a:cxn>
              <a:cxn ang="0">
                <a:pos x="417" y="57"/>
              </a:cxn>
              <a:cxn ang="0">
                <a:pos x="363" y="36"/>
              </a:cxn>
              <a:cxn ang="0">
                <a:pos x="309" y="57"/>
              </a:cxn>
              <a:cxn ang="0">
                <a:pos x="256" y="57"/>
              </a:cxn>
              <a:cxn ang="0">
                <a:pos x="195" y="50"/>
              </a:cxn>
              <a:cxn ang="0">
                <a:pos x="141" y="7"/>
              </a:cxn>
              <a:cxn ang="0">
                <a:pos x="81" y="22"/>
              </a:cxn>
              <a:cxn ang="0">
                <a:pos x="27" y="36"/>
              </a:cxn>
              <a:cxn ang="0">
                <a:pos x="13" y="43"/>
              </a:cxn>
            </a:cxnLst>
            <a:rect l="0" t="0" r="r" b="b"/>
            <a:pathLst>
              <a:path w="1494" h="80">
                <a:moveTo>
                  <a:pt x="13" y="43"/>
                </a:moveTo>
                <a:lnTo>
                  <a:pt x="87" y="0"/>
                </a:lnTo>
                <a:lnTo>
                  <a:pt x="114" y="7"/>
                </a:lnTo>
                <a:lnTo>
                  <a:pt x="141" y="29"/>
                </a:lnTo>
                <a:lnTo>
                  <a:pt x="168" y="43"/>
                </a:lnTo>
                <a:lnTo>
                  <a:pt x="202" y="43"/>
                </a:lnTo>
                <a:lnTo>
                  <a:pt x="242" y="43"/>
                </a:lnTo>
                <a:lnTo>
                  <a:pt x="269" y="43"/>
                </a:lnTo>
                <a:lnTo>
                  <a:pt x="309" y="50"/>
                </a:lnTo>
                <a:lnTo>
                  <a:pt x="336" y="65"/>
                </a:lnTo>
                <a:lnTo>
                  <a:pt x="390" y="79"/>
                </a:lnTo>
                <a:lnTo>
                  <a:pt x="444" y="79"/>
                </a:lnTo>
                <a:lnTo>
                  <a:pt x="484" y="79"/>
                </a:lnTo>
                <a:lnTo>
                  <a:pt x="525" y="72"/>
                </a:lnTo>
                <a:lnTo>
                  <a:pt x="565" y="65"/>
                </a:lnTo>
                <a:lnTo>
                  <a:pt x="612" y="65"/>
                </a:lnTo>
                <a:lnTo>
                  <a:pt x="659" y="57"/>
                </a:lnTo>
                <a:lnTo>
                  <a:pt x="713" y="43"/>
                </a:lnTo>
                <a:lnTo>
                  <a:pt x="747" y="43"/>
                </a:lnTo>
                <a:lnTo>
                  <a:pt x="773" y="43"/>
                </a:lnTo>
                <a:lnTo>
                  <a:pt x="814" y="43"/>
                </a:lnTo>
                <a:lnTo>
                  <a:pt x="841" y="50"/>
                </a:lnTo>
                <a:lnTo>
                  <a:pt x="874" y="57"/>
                </a:lnTo>
                <a:lnTo>
                  <a:pt x="901" y="57"/>
                </a:lnTo>
                <a:lnTo>
                  <a:pt x="975" y="50"/>
                </a:lnTo>
                <a:lnTo>
                  <a:pt x="1002" y="43"/>
                </a:lnTo>
                <a:lnTo>
                  <a:pt x="1029" y="36"/>
                </a:lnTo>
                <a:lnTo>
                  <a:pt x="1069" y="36"/>
                </a:lnTo>
                <a:lnTo>
                  <a:pt x="1096" y="36"/>
                </a:lnTo>
                <a:lnTo>
                  <a:pt x="1137" y="36"/>
                </a:lnTo>
                <a:lnTo>
                  <a:pt x="1190" y="36"/>
                </a:lnTo>
                <a:lnTo>
                  <a:pt x="1231" y="36"/>
                </a:lnTo>
                <a:lnTo>
                  <a:pt x="1285" y="29"/>
                </a:lnTo>
                <a:lnTo>
                  <a:pt x="1311" y="29"/>
                </a:lnTo>
                <a:lnTo>
                  <a:pt x="1352" y="29"/>
                </a:lnTo>
                <a:lnTo>
                  <a:pt x="1379" y="29"/>
                </a:lnTo>
                <a:lnTo>
                  <a:pt x="1406" y="36"/>
                </a:lnTo>
                <a:lnTo>
                  <a:pt x="1439" y="43"/>
                </a:lnTo>
                <a:lnTo>
                  <a:pt x="1466" y="22"/>
                </a:lnTo>
                <a:lnTo>
                  <a:pt x="1493" y="14"/>
                </a:lnTo>
                <a:lnTo>
                  <a:pt x="1466" y="22"/>
                </a:lnTo>
                <a:lnTo>
                  <a:pt x="1439" y="29"/>
                </a:lnTo>
                <a:lnTo>
                  <a:pt x="1412" y="36"/>
                </a:lnTo>
                <a:lnTo>
                  <a:pt x="1385" y="36"/>
                </a:lnTo>
                <a:lnTo>
                  <a:pt x="1352" y="29"/>
                </a:lnTo>
                <a:lnTo>
                  <a:pt x="1325" y="29"/>
                </a:lnTo>
                <a:lnTo>
                  <a:pt x="1298" y="29"/>
                </a:lnTo>
                <a:lnTo>
                  <a:pt x="1237" y="43"/>
                </a:lnTo>
                <a:lnTo>
                  <a:pt x="1197" y="57"/>
                </a:lnTo>
                <a:lnTo>
                  <a:pt x="1170" y="72"/>
                </a:lnTo>
                <a:lnTo>
                  <a:pt x="1137" y="72"/>
                </a:lnTo>
                <a:lnTo>
                  <a:pt x="1110" y="65"/>
                </a:lnTo>
                <a:lnTo>
                  <a:pt x="1083" y="57"/>
                </a:lnTo>
                <a:lnTo>
                  <a:pt x="1056" y="50"/>
                </a:lnTo>
                <a:lnTo>
                  <a:pt x="1022" y="36"/>
                </a:lnTo>
                <a:lnTo>
                  <a:pt x="962" y="36"/>
                </a:lnTo>
                <a:lnTo>
                  <a:pt x="915" y="36"/>
                </a:lnTo>
                <a:lnTo>
                  <a:pt x="881" y="43"/>
                </a:lnTo>
                <a:lnTo>
                  <a:pt x="854" y="50"/>
                </a:lnTo>
                <a:lnTo>
                  <a:pt x="827" y="57"/>
                </a:lnTo>
                <a:lnTo>
                  <a:pt x="800" y="57"/>
                </a:lnTo>
                <a:lnTo>
                  <a:pt x="747" y="57"/>
                </a:lnTo>
                <a:lnTo>
                  <a:pt x="693" y="57"/>
                </a:lnTo>
                <a:lnTo>
                  <a:pt x="659" y="57"/>
                </a:lnTo>
                <a:lnTo>
                  <a:pt x="632" y="50"/>
                </a:lnTo>
                <a:lnTo>
                  <a:pt x="605" y="50"/>
                </a:lnTo>
                <a:lnTo>
                  <a:pt x="578" y="57"/>
                </a:lnTo>
                <a:lnTo>
                  <a:pt x="551" y="57"/>
                </a:lnTo>
                <a:lnTo>
                  <a:pt x="525" y="65"/>
                </a:lnTo>
                <a:lnTo>
                  <a:pt x="484" y="65"/>
                </a:lnTo>
                <a:lnTo>
                  <a:pt x="444" y="57"/>
                </a:lnTo>
                <a:lnTo>
                  <a:pt x="417" y="57"/>
                </a:lnTo>
                <a:lnTo>
                  <a:pt x="390" y="43"/>
                </a:lnTo>
                <a:lnTo>
                  <a:pt x="363" y="36"/>
                </a:lnTo>
                <a:lnTo>
                  <a:pt x="336" y="43"/>
                </a:lnTo>
                <a:lnTo>
                  <a:pt x="309" y="57"/>
                </a:lnTo>
                <a:lnTo>
                  <a:pt x="282" y="57"/>
                </a:lnTo>
                <a:lnTo>
                  <a:pt x="256" y="57"/>
                </a:lnTo>
                <a:lnTo>
                  <a:pt x="222" y="50"/>
                </a:lnTo>
                <a:lnTo>
                  <a:pt x="195" y="50"/>
                </a:lnTo>
                <a:lnTo>
                  <a:pt x="168" y="22"/>
                </a:lnTo>
                <a:lnTo>
                  <a:pt x="141" y="7"/>
                </a:lnTo>
                <a:lnTo>
                  <a:pt x="114" y="14"/>
                </a:lnTo>
                <a:lnTo>
                  <a:pt x="81" y="22"/>
                </a:lnTo>
                <a:lnTo>
                  <a:pt x="54" y="36"/>
                </a:lnTo>
                <a:lnTo>
                  <a:pt x="27" y="36"/>
                </a:lnTo>
                <a:lnTo>
                  <a:pt x="0" y="50"/>
                </a:lnTo>
                <a:lnTo>
                  <a:pt x="13" y="43"/>
                </a:lnTo>
              </a:path>
            </a:pathLst>
          </a:custGeom>
          <a:solidFill>
            <a:srgbClr val="39393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4402138" y="6311900"/>
            <a:ext cx="2733675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1" y="0"/>
              </a:cxn>
              <a:cxn ang="0">
                <a:pos x="1721" y="0"/>
              </a:cxn>
              <a:cxn ang="0">
                <a:pos x="1640" y="22"/>
              </a:cxn>
              <a:cxn ang="0">
                <a:pos x="1613" y="7"/>
              </a:cxn>
              <a:cxn ang="0">
                <a:pos x="1587" y="0"/>
              </a:cxn>
              <a:cxn ang="0">
                <a:pos x="1560" y="15"/>
              </a:cxn>
              <a:cxn ang="0">
                <a:pos x="1533" y="44"/>
              </a:cxn>
              <a:cxn ang="0">
                <a:pos x="1506" y="58"/>
              </a:cxn>
              <a:cxn ang="0">
                <a:pos x="1479" y="73"/>
              </a:cxn>
              <a:cxn ang="0">
                <a:pos x="1418" y="80"/>
              </a:cxn>
              <a:cxn ang="0">
                <a:pos x="1351" y="80"/>
              </a:cxn>
              <a:cxn ang="0">
                <a:pos x="1311" y="73"/>
              </a:cxn>
              <a:cxn ang="0">
                <a:pos x="1284" y="65"/>
              </a:cxn>
              <a:cxn ang="0">
                <a:pos x="1250" y="73"/>
              </a:cxn>
              <a:cxn ang="0">
                <a:pos x="1224" y="73"/>
              </a:cxn>
              <a:cxn ang="0">
                <a:pos x="1170" y="73"/>
              </a:cxn>
              <a:cxn ang="0">
                <a:pos x="1123" y="65"/>
              </a:cxn>
              <a:cxn ang="0">
                <a:pos x="1096" y="65"/>
              </a:cxn>
              <a:cxn ang="0">
                <a:pos x="1055" y="58"/>
              </a:cxn>
              <a:cxn ang="0">
                <a:pos x="1029" y="58"/>
              </a:cxn>
              <a:cxn ang="0">
                <a:pos x="1002" y="36"/>
              </a:cxn>
              <a:cxn ang="0">
                <a:pos x="968" y="15"/>
              </a:cxn>
              <a:cxn ang="0">
                <a:pos x="934" y="15"/>
              </a:cxn>
              <a:cxn ang="0">
                <a:pos x="908" y="15"/>
              </a:cxn>
              <a:cxn ang="0">
                <a:pos x="881" y="15"/>
              </a:cxn>
              <a:cxn ang="0">
                <a:pos x="847" y="29"/>
              </a:cxn>
              <a:cxn ang="0">
                <a:pos x="787" y="44"/>
              </a:cxn>
              <a:cxn ang="0">
                <a:pos x="753" y="51"/>
              </a:cxn>
              <a:cxn ang="0">
                <a:pos x="726" y="51"/>
              </a:cxn>
              <a:cxn ang="0">
                <a:pos x="686" y="44"/>
              </a:cxn>
              <a:cxn ang="0">
                <a:pos x="659" y="29"/>
              </a:cxn>
              <a:cxn ang="0">
                <a:pos x="632" y="22"/>
              </a:cxn>
              <a:cxn ang="0">
                <a:pos x="598" y="22"/>
              </a:cxn>
              <a:cxn ang="0">
                <a:pos x="565" y="22"/>
              </a:cxn>
              <a:cxn ang="0">
                <a:pos x="531" y="29"/>
              </a:cxn>
              <a:cxn ang="0">
                <a:pos x="477" y="29"/>
              </a:cxn>
              <a:cxn ang="0">
                <a:pos x="437" y="36"/>
              </a:cxn>
              <a:cxn ang="0">
                <a:pos x="403" y="44"/>
              </a:cxn>
              <a:cxn ang="0">
                <a:pos x="376" y="44"/>
              </a:cxn>
              <a:cxn ang="0">
                <a:pos x="343" y="44"/>
              </a:cxn>
              <a:cxn ang="0">
                <a:pos x="282" y="44"/>
              </a:cxn>
              <a:cxn ang="0">
                <a:pos x="229" y="29"/>
              </a:cxn>
              <a:cxn ang="0">
                <a:pos x="195" y="22"/>
              </a:cxn>
              <a:cxn ang="0">
                <a:pos x="168" y="22"/>
              </a:cxn>
              <a:cxn ang="0">
                <a:pos x="141" y="15"/>
              </a:cxn>
              <a:cxn ang="0">
                <a:pos x="114" y="7"/>
              </a:cxn>
              <a:cxn ang="0">
                <a:pos x="87" y="7"/>
              </a:cxn>
              <a:cxn ang="0">
                <a:pos x="61" y="15"/>
              </a:cxn>
              <a:cxn ang="0">
                <a:pos x="34" y="22"/>
              </a:cxn>
              <a:cxn ang="0">
                <a:pos x="7" y="36"/>
              </a:cxn>
            </a:cxnLst>
            <a:rect l="0" t="0" r="r" b="b"/>
            <a:pathLst>
              <a:path w="1722" h="81">
                <a:moveTo>
                  <a:pt x="0" y="0"/>
                </a:moveTo>
                <a:lnTo>
                  <a:pt x="1721" y="0"/>
                </a:lnTo>
                <a:lnTo>
                  <a:pt x="1721" y="0"/>
                </a:lnTo>
                <a:lnTo>
                  <a:pt x="1640" y="22"/>
                </a:lnTo>
                <a:lnTo>
                  <a:pt x="1613" y="7"/>
                </a:lnTo>
                <a:lnTo>
                  <a:pt x="1587" y="0"/>
                </a:lnTo>
                <a:lnTo>
                  <a:pt x="1560" y="15"/>
                </a:lnTo>
                <a:lnTo>
                  <a:pt x="1533" y="44"/>
                </a:lnTo>
                <a:lnTo>
                  <a:pt x="1506" y="58"/>
                </a:lnTo>
                <a:lnTo>
                  <a:pt x="1479" y="73"/>
                </a:lnTo>
                <a:lnTo>
                  <a:pt x="1418" y="80"/>
                </a:lnTo>
                <a:lnTo>
                  <a:pt x="1351" y="80"/>
                </a:lnTo>
                <a:lnTo>
                  <a:pt x="1311" y="73"/>
                </a:lnTo>
                <a:lnTo>
                  <a:pt x="1284" y="65"/>
                </a:lnTo>
                <a:lnTo>
                  <a:pt x="1250" y="73"/>
                </a:lnTo>
                <a:lnTo>
                  <a:pt x="1224" y="73"/>
                </a:lnTo>
                <a:lnTo>
                  <a:pt x="1170" y="73"/>
                </a:lnTo>
                <a:lnTo>
                  <a:pt x="1123" y="65"/>
                </a:lnTo>
                <a:lnTo>
                  <a:pt x="1096" y="65"/>
                </a:lnTo>
                <a:lnTo>
                  <a:pt x="1055" y="58"/>
                </a:lnTo>
                <a:lnTo>
                  <a:pt x="1029" y="58"/>
                </a:lnTo>
                <a:lnTo>
                  <a:pt x="1002" y="36"/>
                </a:lnTo>
                <a:lnTo>
                  <a:pt x="968" y="15"/>
                </a:lnTo>
                <a:lnTo>
                  <a:pt x="934" y="15"/>
                </a:lnTo>
                <a:lnTo>
                  <a:pt x="908" y="15"/>
                </a:lnTo>
                <a:lnTo>
                  <a:pt x="881" y="15"/>
                </a:lnTo>
                <a:lnTo>
                  <a:pt x="847" y="29"/>
                </a:lnTo>
                <a:lnTo>
                  <a:pt x="787" y="44"/>
                </a:lnTo>
                <a:lnTo>
                  <a:pt x="753" y="51"/>
                </a:lnTo>
                <a:lnTo>
                  <a:pt x="726" y="51"/>
                </a:lnTo>
                <a:lnTo>
                  <a:pt x="686" y="44"/>
                </a:lnTo>
                <a:lnTo>
                  <a:pt x="659" y="29"/>
                </a:lnTo>
                <a:lnTo>
                  <a:pt x="632" y="22"/>
                </a:lnTo>
                <a:lnTo>
                  <a:pt x="598" y="22"/>
                </a:lnTo>
                <a:lnTo>
                  <a:pt x="565" y="22"/>
                </a:lnTo>
                <a:lnTo>
                  <a:pt x="531" y="29"/>
                </a:lnTo>
                <a:lnTo>
                  <a:pt x="477" y="29"/>
                </a:lnTo>
                <a:lnTo>
                  <a:pt x="437" y="36"/>
                </a:lnTo>
                <a:lnTo>
                  <a:pt x="403" y="44"/>
                </a:lnTo>
                <a:lnTo>
                  <a:pt x="376" y="44"/>
                </a:lnTo>
                <a:lnTo>
                  <a:pt x="343" y="44"/>
                </a:lnTo>
                <a:lnTo>
                  <a:pt x="282" y="44"/>
                </a:lnTo>
                <a:lnTo>
                  <a:pt x="229" y="29"/>
                </a:lnTo>
                <a:lnTo>
                  <a:pt x="195" y="22"/>
                </a:lnTo>
                <a:lnTo>
                  <a:pt x="168" y="22"/>
                </a:lnTo>
                <a:lnTo>
                  <a:pt x="141" y="15"/>
                </a:lnTo>
                <a:lnTo>
                  <a:pt x="114" y="7"/>
                </a:lnTo>
                <a:lnTo>
                  <a:pt x="87" y="7"/>
                </a:lnTo>
                <a:lnTo>
                  <a:pt x="61" y="15"/>
                </a:lnTo>
                <a:lnTo>
                  <a:pt x="34" y="22"/>
                </a:lnTo>
                <a:lnTo>
                  <a:pt x="7" y="36"/>
                </a:lnTo>
              </a:path>
            </a:pathLst>
          </a:custGeom>
          <a:solidFill>
            <a:srgbClr val="31313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390525" y="323850"/>
            <a:ext cx="169863" cy="3389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116"/>
              </a:cxn>
              <a:cxn ang="0">
                <a:pos x="106" y="987"/>
              </a:cxn>
              <a:cxn ang="0">
                <a:pos x="53" y="1045"/>
              </a:cxn>
              <a:cxn ang="0">
                <a:pos x="53" y="1161"/>
              </a:cxn>
              <a:cxn ang="0">
                <a:pos x="66" y="1219"/>
              </a:cxn>
              <a:cxn ang="0">
                <a:pos x="40" y="1277"/>
              </a:cxn>
              <a:cxn ang="0">
                <a:pos x="40" y="1336"/>
              </a:cxn>
              <a:cxn ang="0">
                <a:pos x="27" y="1394"/>
              </a:cxn>
              <a:cxn ang="0">
                <a:pos x="40" y="1452"/>
              </a:cxn>
              <a:cxn ang="0">
                <a:pos x="53" y="1510"/>
              </a:cxn>
              <a:cxn ang="0">
                <a:pos x="53" y="1568"/>
              </a:cxn>
              <a:cxn ang="0">
                <a:pos x="66" y="1626"/>
              </a:cxn>
              <a:cxn ang="0">
                <a:pos x="40" y="1684"/>
              </a:cxn>
              <a:cxn ang="0">
                <a:pos x="27" y="1742"/>
              </a:cxn>
              <a:cxn ang="0">
                <a:pos x="27" y="1800"/>
              </a:cxn>
              <a:cxn ang="0">
                <a:pos x="40" y="1873"/>
              </a:cxn>
              <a:cxn ang="0">
                <a:pos x="40" y="1945"/>
              </a:cxn>
              <a:cxn ang="0">
                <a:pos x="27" y="2018"/>
              </a:cxn>
              <a:cxn ang="0">
                <a:pos x="40" y="2076"/>
              </a:cxn>
              <a:cxn ang="0">
                <a:pos x="53" y="2134"/>
              </a:cxn>
              <a:cxn ang="0">
                <a:pos x="13" y="2061"/>
              </a:cxn>
              <a:cxn ang="0">
                <a:pos x="13" y="1974"/>
              </a:cxn>
              <a:cxn ang="0">
                <a:pos x="13" y="1916"/>
              </a:cxn>
              <a:cxn ang="0">
                <a:pos x="27" y="1858"/>
              </a:cxn>
              <a:cxn ang="0">
                <a:pos x="40" y="1800"/>
              </a:cxn>
              <a:cxn ang="0">
                <a:pos x="40" y="1684"/>
              </a:cxn>
              <a:cxn ang="0">
                <a:pos x="40" y="1597"/>
              </a:cxn>
              <a:cxn ang="0">
                <a:pos x="40" y="1539"/>
              </a:cxn>
              <a:cxn ang="0">
                <a:pos x="40" y="1481"/>
              </a:cxn>
              <a:cxn ang="0">
                <a:pos x="53" y="1423"/>
              </a:cxn>
              <a:cxn ang="0">
                <a:pos x="53" y="1350"/>
              </a:cxn>
              <a:cxn ang="0">
                <a:pos x="53" y="1292"/>
              </a:cxn>
              <a:cxn ang="0">
                <a:pos x="40" y="1234"/>
              </a:cxn>
              <a:cxn ang="0">
                <a:pos x="40" y="1176"/>
              </a:cxn>
              <a:cxn ang="0">
                <a:pos x="53" y="1118"/>
              </a:cxn>
              <a:cxn ang="0">
                <a:pos x="66" y="1060"/>
              </a:cxn>
              <a:cxn ang="0">
                <a:pos x="66" y="987"/>
              </a:cxn>
              <a:cxn ang="0">
                <a:pos x="66" y="929"/>
              </a:cxn>
              <a:cxn ang="0">
                <a:pos x="66" y="871"/>
              </a:cxn>
              <a:cxn ang="0">
                <a:pos x="66" y="798"/>
              </a:cxn>
              <a:cxn ang="0">
                <a:pos x="66" y="726"/>
              </a:cxn>
              <a:cxn ang="0">
                <a:pos x="66" y="668"/>
              </a:cxn>
              <a:cxn ang="0">
                <a:pos x="66" y="552"/>
              </a:cxn>
              <a:cxn ang="0">
                <a:pos x="53" y="494"/>
              </a:cxn>
              <a:cxn ang="0">
                <a:pos x="53" y="436"/>
              </a:cxn>
              <a:cxn ang="0">
                <a:pos x="53" y="377"/>
              </a:cxn>
              <a:cxn ang="0">
                <a:pos x="53" y="319"/>
              </a:cxn>
              <a:cxn ang="0">
                <a:pos x="53" y="261"/>
              </a:cxn>
              <a:cxn ang="0">
                <a:pos x="53" y="203"/>
              </a:cxn>
              <a:cxn ang="0">
                <a:pos x="53" y="145"/>
              </a:cxn>
              <a:cxn ang="0">
                <a:pos x="27" y="87"/>
              </a:cxn>
              <a:cxn ang="0">
                <a:pos x="0" y="0"/>
              </a:cxn>
            </a:cxnLst>
            <a:rect l="0" t="0" r="r" b="b"/>
            <a:pathLst>
              <a:path w="107" h="2135">
                <a:moveTo>
                  <a:pt x="0" y="0"/>
                </a:moveTo>
                <a:lnTo>
                  <a:pt x="106" y="116"/>
                </a:lnTo>
                <a:lnTo>
                  <a:pt x="106" y="987"/>
                </a:lnTo>
                <a:lnTo>
                  <a:pt x="53" y="1045"/>
                </a:lnTo>
                <a:lnTo>
                  <a:pt x="53" y="1161"/>
                </a:lnTo>
                <a:lnTo>
                  <a:pt x="66" y="1219"/>
                </a:lnTo>
                <a:lnTo>
                  <a:pt x="40" y="1277"/>
                </a:lnTo>
                <a:lnTo>
                  <a:pt x="40" y="1336"/>
                </a:lnTo>
                <a:lnTo>
                  <a:pt x="27" y="1394"/>
                </a:lnTo>
                <a:lnTo>
                  <a:pt x="40" y="1452"/>
                </a:lnTo>
                <a:lnTo>
                  <a:pt x="53" y="1510"/>
                </a:lnTo>
                <a:lnTo>
                  <a:pt x="53" y="1568"/>
                </a:lnTo>
                <a:lnTo>
                  <a:pt x="66" y="1626"/>
                </a:lnTo>
                <a:lnTo>
                  <a:pt x="40" y="1684"/>
                </a:lnTo>
                <a:lnTo>
                  <a:pt x="27" y="1742"/>
                </a:lnTo>
                <a:lnTo>
                  <a:pt x="27" y="1800"/>
                </a:lnTo>
                <a:lnTo>
                  <a:pt x="40" y="1873"/>
                </a:lnTo>
                <a:lnTo>
                  <a:pt x="40" y="1945"/>
                </a:lnTo>
                <a:lnTo>
                  <a:pt x="27" y="2018"/>
                </a:lnTo>
                <a:lnTo>
                  <a:pt x="40" y="2076"/>
                </a:lnTo>
                <a:lnTo>
                  <a:pt x="53" y="2134"/>
                </a:lnTo>
                <a:lnTo>
                  <a:pt x="13" y="2061"/>
                </a:lnTo>
                <a:lnTo>
                  <a:pt x="13" y="1974"/>
                </a:lnTo>
                <a:lnTo>
                  <a:pt x="13" y="1916"/>
                </a:lnTo>
                <a:lnTo>
                  <a:pt x="27" y="1858"/>
                </a:lnTo>
                <a:lnTo>
                  <a:pt x="40" y="1800"/>
                </a:lnTo>
                <a:lnTo>
                  <a:pt x="40" y="1684"/>
                </a:lnTo>
                <a:lnTo>
                  <a:pt x="40" y="1597"/>
                </a:lnTo>
                <a:lnTo>
                  <a:pt x="40" y="1539"/>
                </a:lnTo>
                <a:lnTo>
                  <a:pt x="40" y="1481"/>
                </a:lnTo>
                <a:lnTo>
                  <a:pt x="53" y="1423"/>
                </a:lnTo>
                <a:lnTo>
                  <a:pt x="53" y="1350"/>
                </a:lnTo>
                <a:lnTo>
                  <a:pt x="53" y="1292"/>
                </a:lnTo>
                <a:lnTo>
                  <a:pt x="40" y="1234"/>
                </a:lnTo>
                <a:lnTo>
                  <a:pt x="40" y="1176"/>
                </a:lnTo>
                <a:lnTo>
                  <a:pt x="53" y="1118"/>
                </a:lnTo>
                <a:lnTo>
                  <a:pt x="66" y="1060"/>
                </a:lnTo>
                <a:lnTo>
                  <a:pt x="66" y="987"/>
                </a:lnTo>
                <a:lnTo>
                  <a:pt x="66" y="929"/>
                </a:lnTo>
                <a:lnTo>
                  <a:pt x="66" y="871"/>
                </a:lnTo>
                <a:lnTo>
                  <a:pt x="66" y="798"/>
                </a:lnTo>
                <a:lnTo>
                  <a:pt x="66" y="726"/>
                </a:lnTo>
                <a:lnTo>
                  <a:pt x="66" y="668"/>
                </a:lnTo>
                <a:lnTo>
                  <a:pt x="66" y="552"/>
                </a:lnTo>
                <a:lnTo>
                  <a:pt x="53" y="494"/>
                </a:lnTo>
                <a:lnTo>
                  <a:pt x="53" y="436"/>
                </a:lnTo>
                <a:lnTo>
                  <a:pt x="53" y="377"/>
                </a:lnTo>
                <a:lnTo>
                  <a:pt x="53" y="319"/>
                </a:lnTo>
                <a:lnTo>
                  <a:pt x="53" y="261"/>
                </a:lnTo>
                <a:lnTo>
                  <a:pt x="53" y="203"/>
                </a:lnTo>
                <a:lnTo>
                  <a:pt x="53" y="145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412750" y="693738"/>
            <a:ext cx="147638" cy="2697162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79" y="73"/>
              </a:cxn>
              <a:cxn ang="0">
                <a:pos x="79" y="131"/>
              </a:cxn>
              <a:cxn ang="0">
                <a:pos x="66" y="189"/>
              </a:cxn>
              <a:cxn ang="0">
                <a:pos x="26" y="247"/>
              </a:cxn>
              <a:cxn ang="0">
                <a:pos x="26" y="305"/>
              </a:cxn>
              <a:cxn ang="0">
                <a:pos x="26" y="363"/>
              </a:cxn>
              <a:cxn ang="0">
                <a:pos x="39" y="421"/>
              </a:cxn>
              <a:cxn ang="0">
                <a:pos x="53" y="479"/>
              </a:cxn>
              <a:cxn ang="0">
                <a:pos x="53" y="537"/>
              </a:cxn>
              <a:cxn ang="0">
                <a:pos x="39" y="610"/>
              </a:cxn>
              <a:cxn ang="0">
                <a:pos x="39" y="668"/>
              </a:cxn>
              <a:cxn ang="0">
                <a:pos x="39" y="726"/>
              </a:cxn>
              <a:cxn ang="0">
                <a:pos x="39" y="784"/>
              </a:cxn>
              <a:cxn ang="0">
                <a:pos x="13" y="856"/>
              </a:cxn>
              <a:cxn ang="0">
                <a:pos x="0" y="914"/>
              </a:cxn>
              <a:cxn ang="0">
                <a:pos x="0" y="972"/>
              </a:cxn>
              <a:cxn ang="0">
                <a:pos x="26" y="1030"/>
              </a:cxn>
              <a:cxn ang="0">
                <a:pos x="26" y="1103"/>
              </a:cxn>
              <a:cxn ang="0">
                <a:pos x="13" y="1176"/>
              </a:cxn>
              <a:cxn ang="0">
                <a:pos x="13" y="1234"/>
              </a:cxn>
              <a:cxn ang="0">
                <a:pos x="13" y="1292"/>
              </a:cxn>
              <a:cxn ang="0">
                <a:pos x="13" y="1350"/>
              </a:cxn>
              <a:cxn ang="0">
                <a:pos x="0" y="1408"/>
              </a:cxn>
              <a:cxn ang="0">
                <a:pos x="0" y="1466"/>
              </a:cxn>
              <a:cxn ang="0">
                <a:pos x="13" y="1524"/>
              </a:cxn>
              <a:cxn ang="0">
                <a:pos x="53" y="1582"/>
              </a:cxn>
              <a:cxn ang="0">
                <a:pos x="53" y="1640"/>
              </a:cxn>
              <a:cxn ang="0">
                <a:pos x="26" y="1698"/>
              </a:cxn>
              <a:cxn ang="0">
                <a:pos x="53" y="1640"/>
              </a:cxn>
              <a:cxn ang="0">
                <a:pos x="39" y="1567"/>
              </a:cxn>
              <a:cxn ang="0">
                <a:pos x="26" y="1509"/>
              </a:cxn>
              <a:cxn ang="0">
                <a:pos x="26" y="1437"/>
              </a:cxn>
              <a:cxn ang="0">
                <a:pos x="26" y="1379"/>
              </a:cxn>
              <a:cxn ang="0">
                <a:pos x="26" y="1321"/>
              </a:cxn>
              <a:cxn ang="0">
                <a:pos x="26" y="1263"/>
              </a:cxn>
              <a:cxn ang="0">
                <a:pos x="26" y="1205"/>
              </a:cxn>
              <a:cxn ang="0">
                <a:pos x="53" y="1147"/>
              </a:cxn>
              <a:cxn ang="0">
                <a:pos x="66" y="1088"/>
              </a:cxn>
              <a:cxn ang="0">
                <a:pos x="39" y="1030"/>
              </a:cxn>
              <a:cxn ang="0">
                <a:pos x="13" y="972"/>
              </a:cxn>
              <a:cxn ang="0">
                <a:pos x="13" y="914"/>
              </a:cxn>
              <a:cxn ang="0">
                <a:pos x="26" y="856"/>
              </a:cxn>
              <a:cxn ang="0">
                <a:pos x="39" y="798"/>
              </a:cxn>
              <a:cxn ang="0">
                <a:pos x="39" y="740"/>
              </a:cxn>
              <a:cxn ang="0">
                <a:pos x="53" y="682"/>
              </a:cxn>
              <a:cxn ang="0">
                <a:pos x="66" y="624"/>
              </a:cxn>
              <a:cxn ang="0">
                <a:pos x="66" y="566"/>
              </a:cxn>
              <a:cxn ang="0">
                <a:pos x="53" y="508"/>
              </a:cxn>
              <a:cxn ang="0">
                <a:pos x="39" y="450"/>
              </a:cxn>
              <a:cxn ang="0">
                <a:pos x="26" y="392"/>
              </a:cxn>
              <a:cxn ang="0">
                <a:pos x="26" y="334"/>
              </a:cxn>
              <a:cxn ang="0">
                <a:pos x="26" y="276"/>
              </a:cxn>
              <a:cxn ang="0">
                <a:pos x="66" y="218"/>
              </a:cxn>
              <a:cxn ang="0">
                <a:pos x="66" y="160"/>
              </a:cxn>
              <a:cxn ang="0">
                <a:pos x="66" y="102"/>
              </a:cxn>
            </a:cxnLst>
            <a:rect l="0" t="0" r="r" b="b"/>
            <a:pathLst>
              <a:path w="93" h="1699">
                <a:moveTo>
                  <a:pt x="92" y="0"/>
                </a:moveTo>
                <a:lnTo>
                  <a:pt x="79" y="73"/>
                </a:lnTo>
                <a:lnTo>
                  <a:pt x="79" y="131"/>
                </a:lnTo>
                <a:lnTo>
                  <a:pt x="66" y="189"/>
                </a:lnTo>
                <a:lnTo>
                  <a:pt x="26" y="247"/>
                </a:lnTo>
                <a:lnTo>
                  <a:pt x="26" y="305"/>
                </a:lnTo>
                <a:lnTo>
                  <a:pt x="26" y="363"/>
                </a:lnTo>
                <a:lnTo>
                  <a:pt x="39" y="421"/>
                </a:lnTo>
                <a:lnTo>
                  <a:pt x="53" y="479"/>
                </a:lnTo>
                <a:lnTo>
                  <a:pt x="53" y="537"/>
                </a:lnTo>
                <a:lnTo>
                  <a:pt x="39" y="610"/>
                </a:lnTo>
                <a:lnTo>
                  <a:pt x="39" y="668"/>
                </a:lnTo>
                <a:lnTo>
                  <a:pt x="39" y="726"/>
                </a:lnTo>
                <a:lnTo>
                  <a:pt x="39" y="784"/>
                </a:lnTo>
                <a:lnTo>
                  <a:pt x="13" y="856"/>
                </a:lnTo>
                <a:lnTo>
                  <a:pt x="0" y="914"/>
                </a:lnTo>
                <a:lnTo>
                  <a:pt x="0" y="972"/>
                </a:lnTo>
                <a:lnTo>
                  <a:pt x="26" y="1030"/>
                </a:lnTo>
                <a:lnTo>
                  <a:pt x="26" y="1103"/>
                </a:lnTo>
                <a:lnTo>
                  <a:pt x="13" y="1176"/>
                </a:lnTo>
                <a:lnTo>
                  <a:pt x="13" y="1234"/>
                </a:lnTo>
                <a:lnTo>
                  <a:pt x="13" y="1292"/>
                </a:lnTo>
                <a:lnTo>
                  <a:pt x="13" y="1350"/>
                </a:lnTo>
                <a:lnTo>
                  <a:pt x="0" y="1408"/>
                </a:lnTo>
                <a:lnTo>
                  <a:pt x="0" y="1466"/>
                </a:lnTo>
                <a:lnTo>
                  <a:pt x="13" y="1524"/>
                </a:lnTo>
                <a:lnTo>
                  <a:pt x="53" y="1582"/>
                </a:lnTo>
                <a:lnTo>
                  <a:pt x="53" y="1640"/>
                </a:lnTo>
                <a:lnTo>
                  <a:pt x="26" y="1698"/>
                </a:lnTo>
                <a:lnTo>
                  <a:pt x="53" y="1640"/>
                </a:lnTo>
                <a:lnTo>
                  <a:pt x="39" y="1567"/>
                </a:lnTo>
                <a:lnTo>
                  <a:pt x="26" y="1509"/>
                </a:lnTo>
                <a:lnTo>
                  <a:pt x="26" y="1437"/>
                </a:lnTo>
                <a:lnTo>
                  <a:pt x="26" y="1379"/>
                </a:lnTo>
                <a:lnTo>
                  <a:pt x="26" y="1321"/>
                </a:lnTo>
                <a:lnTo>
                  <a:pt x="26" y="1263"/>
                </a:lnTo>
                <a:lnTo>
                  <a:pt x="26" y="1205"/>
                </a:lnTo>
                <a:lnTo>
                  <a:pt x="53" y="1147"/>
                </a:lnTo>
                <a:lnTo>
                  <a:pt x="66" y="1088"/>
                </a:lnTo>
                <a:lnTo>
                  <a:pt x="39" y="1030"/>
                </a:lnTo>
                <a:lnTo>
                  <a:pt x="13" y="972"/>
                </a:lnTo>
                <a:lnTo>
                  <a:pt x="13" y="914"/>
                </a:lnTo>
                <a:lnTo>
                  <a:pt x="26" y="856"/>
                </a:lnTo>
                <a:lnTo>
                  <a:pt x="39" y="798"/>
                </a:lnTo>
                <a:lnTo>
                  <a:pt x="39" y="740"/>
                </a:lnTo>
                <a:lnTo>
                  <a:pt x="53" y="682"/>
                </a:lnTo>
                <a:lnTo>
                  <a:pt x="66" y="624"/>
                </a:lnTo>
                <a:lnTo>
                  <a:pt x="66" y="566"/>
                </a:lnTo>
                <a:lnTo>
                  <a:pt x="53" y="508"/>
                </a:lnTo>
                <a:lnTo>
                  <a:pt x="39" y="450"/>
                </a:lnTo>
                <a:lnTo>
                  <a:pt x="26" y="392"/>
                </a:lnTo>
                <a:lnTo>
                  <a:pt x="26" y="334"/>
                </a:lnTo>
                <a:lnTo>
                  <a:pt x="26" y="276"/>
                </a:lnTo>
                <a:lnTo>
                  <a:pt x="66" y="218"/>
                </a:lnTo>
                <a:lnTo>
                  <a:pt x="66" y="160"/>
                </a:lnTo>
                <a:lnTo>
                  <a:pt x="66" y="102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0"/>
            <a:ext cx="1978025" cy="1955800"/>
            <a:chOff x="0" y="0"/>
            <a:chExt cx="1246" cy="1232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</a:endParaRPr>
            </a:p>
          </p:txBody>
        </p:sp>
      </p:grp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charset="0"/>
              </a:rPr>
              <a:t> DRESSING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charset="0"/>
              </a:rPr>
              <a:t>        THE                                    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charset="0"/>
              </a:rPr>
              <a:t>   STAGE</a:t>
            </a:r>
          </a:p>
        </p:txBody>
      </p:sp>
      <p:sp>
        <p:nvSpPr>
          <p:cNvPr id="3" name="Text Box 50"/>
          <p:cNvSpPr txBox="1">
            <a:spLocks noChangeArrowheads="1"/>
          </p:cNvSpPr>
          <p:nvPr userDrawn="1"/>
        </p:nvSpPr>
        <p:spPr bwMode="auto">
          <a:xfrm>
            <a:off x="263525" y="6541215"/>
            <a:ext cx="9941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i="0" dirty="0">
                <a:solidFill>
                  <a:srgbClr val="FFFFFF"/>
                </a:solidFill>
                <a:latin typeface="Arial" charset="0"/>
              </a:rPr>
              <a:t>©</a:t>
            </a:r>
            <a:r>
              <a:rPr lang="ar-SA" sz="1000" b="1" i="0">
                <a:solidFill>
                  <a:srgbClr val="FFFFFF"/>
                </a:solidFill>
                <a:latin typeface="Arial" charset="0"/>
              </a:rPr>
              <a:t>2023 </a:t>
            </a:r>
            <a:r>
              <a:rPr lang="en-US" sz="1000" b="1" i="0">
                <a:solidFill>
                  <a:srgbClr val="FFFFFF"/>
                </a:solidFill>
                <a:latin typeface="Arial" charset="0"/>
              </a:rPr>
              <a:t>TBBMI</a:t>
            </a:r>
            <a:endParaRPr lang="en-US" sz="1000" b="1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Rectangle 51"/>
          <p:cNvSpPr>
            <a:spLocks noChangeArrowheads="1"/>
          </p:cNvSpPr>
          <p:nvPr userDrawn="1"/>
        </p:nvSpPr>
        <p:spPr bwMode="auto">
          <a:xfrm>
            <a:off x="7618413" y="6529388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9.7.02.</a:t>
            </a:r>
          </a:p>
        </p:txBody>
      </p:sp>
      <p:sp>
        <p:nvSpPr>
          <p:cNvPr id="1081" name="Rectangle 57"/>
          <p:cNvSpPr>
            <a:spLocks noChangeArrowheads="1"/>
          </p:cNvSpPr>
          <p:nvPr userDrawn="1"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525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1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136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137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138" name="Picture 5" descr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325" y="914114"/>
            <a:ext cx="7454901" cy="4968875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sp>
        <p:nvSpPr>
          <p:cNvPr id="2142" name="Text Box 9"/>
          <p:cNvSpPr txBox="1"/>
          <p:nvPr/>
        </p:nvSpPr>
        <p:spPr>
          <a:xfrm>
            <a:off x="400050" y="6072187"/>
            <a:ext cx="1443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 rtl="0">
              <a:spcBef>
                <a:spcPts val="1400"/>
              </a:spcBef>
              <a:defRPr sz="2400">
                <a:solidFill>
                  <a:srgbClr val="333333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r>
              <a:t></a:t>
            </a:r>
          </a:p>
        </p:txBody>
      </p:sp>
      <p:grpSp>
        <p:nvGrpSpPr>
          <p:cNvPr id="2148" name="Group 10"/>
          <p:cNvGrpSpPr/>
          <p:nvPr/>
        </p:nvGrpSpPr>
        <p:grpSpPr>
          <a:xfrm>
            <a:off x="2239963" y="1200149"/>
            <a:ext cx="2765426" cy="1341439"/>
            <a:chOff x="0" y="0"/>
            <a:chExt cx="2765425" cy="1341437"/>
          </a:xfrm>
        </p:grpSpPr>
        <p:sp>
          <p:nvSpPr>
            <p:cNvPr id="2143" name="Rectangle 11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4" name="AutoShape 12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5" name="Rectangle 13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6" name="Text Box 14"/>
            <p:cNvSpPr txBox="1"/>
            <p:nvPr/>
          </p:nvSpPr>
          <p:spPr>
            <a:xfrm>
              <a:off x="378761" y="41225"/>
              <a:ext cx="684756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الخليقة</a:t>
              </a:r>
            </a:p>
          </p:txBody>
        </p:sp>
        <p:sp>
          <p:nvSpPr>
            <p:cNvPr id="2147" name="Line 15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54" name="Group 16"/>
          <p:cNvGrpSpPr/>
          <p:nvPr/>
        </p:nvGrpSpPr>
        <p:grpSpPr>
          <a:xfrm>
            <a:off x="2481263" y="1555749"/>
            <a:ext cx="2765426" cy="1341439"/>
            <a:chOff x="0" y="0"/>
            <a:chExt cx="2765425" cy="1341437"/>
          </a:xfrm>
        </p:grpSpPr>
        <p:sp>
          <p:nvSpPr>
            <p:cNvPr id="2149" name="Rectangle 17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0" name="AutoShape 18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1" name="Rectangle 19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2" name="Text Box 20"/>
            <p:cNvSpPr txBox="1"/>
            <p:nvPr/>
          </p:nvSpPr>
          <p:spPr>
            <a:xfrm>
              <a:off x="392196" y="41225"/>
              <a:ext cx="657886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ابراهيم</a:t>
              </a:r>
            </a:p>
          </p:txBody>
        </p:sp>
        <p:sp>
          <p:nvSpPr>
            <p:cNvPr id="2153" name="Line 21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60" name="Group 22"/>
          <p:cNvGrpSpPr/>
          <p:nvPr/>
        </p:nvGrpSpPr>
        <p:grpSpPr>
          <a:xfrm>
            <a:off x="2760663" y="1898649"/>
            <a:ext cx="2765426" cy="1341439"/>
            <a:chOff x="0" y="0"/>
            <a:chExt cx="2765425" cy="1341437"/>
          </a:xfrm>
        </p:grpSpPr>
        <p:sp>
          <p:nvSpPr>
            <p:cNvPr id="2155" name="Rectangle 23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6" name="AutoShape 24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7" name="Rectangle 25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8" name="Text Box 26"/>
            <p:cNvSpPr txBox="1"/>
            <p:nvPr/>
          </p:nvSpPr>
          <p:spPr>
            <a:xfrm>
              <a:off x="414054" y="41225"/>
              <a:ext cx="614171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يوسف</a:t>
              </a:r>
            </a:p>
          </p:txBody>
        </p:sp>
        <p:sp>
          <p:nvSpPr>
            <p:cNvPr id="2159" name="Line 27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66" name="Group 28"/>
          <p:cNvGrpSpPr/>
          <p:nvPr/>
        </p:nvGrpSpPr>
        <p:grpSpPr>
          <a:xfrm>
            <a:off x="3052763" y="2216149"/>
            <a:ext cx="2765426" cy="1341439"/>
            <a:chOff x="0" y="0"/>
            <a:chExt cx="2765425" cy="1341437"/>
          </a:xfrm>
        </p:grpSpPr>
        <p:sp>
          <p:nvSpPr>
            <p:cNvPr id="2161" name="Rectangle 29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2" name="AutoShape 30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3" name="Rectangle 31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4" name="Text Box 32"/>
            <p:cNvSpPr txBox="1"/>
            <p:nvPr/>
          </p:nvSpPr>
          <p:spPr>
            <a:xfrm>
              <a:off x="408008" y="41225"/>
              <a:ext cx="626263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موسى</a:t>
              </a:r>
            </a:p>
          </p:txBody>
        </p:sp>
        <p:sp>
          <p:nvSpPr>
            <p:cNvPr id="2165" name="Line 33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72" name="Group 34"/>
          <p:cNvGrpSpPr/>
          <p:nvPr/>
        </p:nvGrpSpPr>
        <p:grpSpPr>
          <a:xfrm>
            <a:off x="3319462" y="2520949"/>
            <a:ext cx="2765426" cy="1341439"/>
            <a:chOff x="0" y="0"/>
            <a:chExt cx="2765425" cy="1341437"/>
          </a:xfrm>
        </p:grpSpPr>
        <p:sp>
          <p:nvSpPr>
            <p:cNvPr id="2167" name="Rectangle 35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8" name="AutoShape 36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9" name="Rectangle 37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0" name="Text Box 38"/>
            <p:cNvSpPr txBox="1"/>
            <p:nvPr/>
          </p:nvSpPr>
          <p:spPr>
            <a:xfrm>
              <a:off x="443610" y="41225"/>
              <a:ext cx="555058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يشوع</a:t>
              </a:r>
            </a:p>
          </p:txBody>
        </p:sp>
        <p:sp>
          <p:nvSpPr>
            <p:cNvPr id="2171" name="Line 39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78" name="Group 40"/>
          <p:cNvGrpSpPr/>
          <p:nvPr/>
        </p:nvGrpSpPr>
        <p:grpSpPr>
          <a:xfrm>
            <a:off x="3599305" y="2825749"/>
            <a:ext cx="2764983" cy="1341439"/>
            <a:chOff x="143" y="0"/>
            <a:chExt cx="2764982" cy="1341437"/>
          </a:xfrm>
        </p:grpSpPr>
        <p:sp>
          <p:nvSpPr>
            <p:cNvPr id="2173" name="Rectangle 41"/>
            <p:cNvSpPr/>
            <p:nvPr/>
          </p:nvSpPr>
          <p:spPr>
            <a:xfrm>
              <a:off x="143" y="442388"/>
              <a:ext cx="2764984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4" name="AutoShape 42"/>
            <p:cNvSpPr/>
            <p:nvPr/>
          </p:nvSpPr>
          <p:spPr>
            <a:xfrm>
              <a:off x="143" y="0"/>
              <a:ext cx="1626275" cy="115433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5" name="Rectangle 43"/>
            <p:cNvSpPr/>
            <p:nvPr/>
          </p:nvSpPr>
          <p:spPr>
            <a:xfrm>
              <a:off x="41436" y="475687"/>
              <a:ext cx="1978845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6" name="Text Box 44"/>
            <p:cNvSpPr txBox="1"/>
            <p:nvPr/>
          </p:nvSpPr>
          <p:spPr>
            <a:xfrm>
              <a:off x="326393" y="41225"/>
              <a:ext cx="789549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الفوضى</a:t>
              </a:r>
            </a:p>
          </p:txBody>
        </p:sp>
        <p:sp>
          <p:nvSpPr>
            <p:cNvPr id="2177" name="Line 45"/>
            <p:cNvSpPr/>
            <p:nvPr/>
          </p:nvSpPr>
          <p:spPr>
            <a:xfrm>
              <a:off x="143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84" name="Group 46"/>
          <p:cNvGrpSpPr/>
          <p:nvPr/>
        </p:nvGrpSpPr>
        <p:grpSpPr>
          <a:xfrm>
            <a:off x="3890962" y="3143249"/>
            <a:ext cx="2765426" cy="1341439"/>
            <a:chOff x="0" y="0"/>
            <a:chExt cx="2765425" cy="1341437"/>
          </a:xfrm>
        </p:grpSpPr>
        <p:sp>
          <p:nvSpPr>
            <p:cNvPr id="2179" name="Rectangle 47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0" name="AutoShape 48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1" name="Rectangle 49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2" name="Text Box 50"/>
            <p:cNvSpPr txBox="1"/>
            <p:nvPr/>
          </p:nvSpPr>
          <p:spPr>
            <a:xfrm>
              <a:off x="399070" y="41225"/>
              <a:ext cx="644141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الملكية</a:t>
              </a:r>
            </a:p>
          </p:txBody>
        </p:sp>
        <p:sp>
          <p:nvSpPr>
            <p:cNvPr id="2183" name="Line 51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90" name="Group 52"/>
          <p:cNvGrpSpPr/>
          <p:nvPr/>
        </p:nvGrpSpPr>
        <p:grpSpPr>
          <a:xfrm>
            <a:off x="4132262" y="3498849"/>
            <a:ext cx="2765426" cy="1341439"/>
            <a:chOff x="0" y="0"/>
            <a:chExt cx="2765425" cy="1341437"/>
          </a:xfrm>
        </p:grpSpPr>
        <p:sp>
          <p:nvSpPr>
            <p:cNvPr id="2185" name="Rectangle 53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6" name="AutoShape 54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7" name="Rectangle 55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8" name="Text Box 56"/>
            <p:cNvSpPr txBox="1"/>
            <p:nvPr/>
          </p:nvSpPr>
          <p:spPr>
            <a:xfrm>
              <a:off x="411831" y="41225"/>
              <a:ext cx="618615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السبي</a:t>
              </a:r>
            </a:p>
          </p:txBody>
        </p:sp>
        <p:sp>
          <p:nvSpPr>
            <p:cNvPr id="2189" name="Line 57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95" name="Group 58"/>
          <p:cNvGrpSpPr/>
          <p:nvPr/>
        </p:nvGrpSpPr>
        <p:grpSpPr>
          <a:xfrm>
            <a:off x="4437062" y="3833812"/>
            <a:ext cx="2762251" cy="1333501"/>
            <a:chOff x="0" y="0"/>
            <a:chExt cx="2762250" cy="1333500"/>
          </a:xfrm>
        </p:grpSpPr>
        <p:sp>
          <p:nvSpPr>
            <p:cNvPr id="2191" name="Rectangle 59"/>
            <p:cNvSpPr/>
            <p:nvPr/>
          </p:nvSpPr>
          <p:spPr>
            <a:xfrm>
              <a:off x="0" y="457200"/>
              <a:ext cx="2762250" cy="876301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2" name="AutoShape 60"/>
            <p:cNvSpPr/>
            <p:nvPr/>
          </p:nvSpPr>
          <p:spPr>
            <a:xfrm>
              <a:off x="-1" y="-1"/>
              <a:ext cx="1597945" cy="11303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3" name="Rectangle 61"/>
            <p:cNvSpPr/>
            <p:nvPr/>
          </p:nvSpPr>
          <p:spPr>
            <a:xfrm>
              <a:off x="41298" y="498475"/>
              <a:ext cx="1948983" cy="79692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4" name="Text Box 62"/>
            <p:cNvSpPr txBox="1"/>
            <p:nvPr/>
          </p:nvSpPr>
          <p:spPr>
            <a:xfrm>
              <a:off x="427875" y="42861"/>
              <a:ext cx="678659" cy="273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/>
                <a:t>الصمت</a:t>
              </a:r>
            </a:p>
          </p:txBody>
        </p:sp>
      </p:grpSp>
      <p:sp>
        <p:nvSpPr>
          <p:cNvPr id="2202" name="Text Box 72"/>
          <p:cNvSpPr txBox="1"/>
          <p:nvPr/>
        </p:nvSpPr>
        <p:spPr>
          <a:xfrm>
            <a:off x="8614787" y="6441599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2</a:t>
            </a:r>
          </a:p>
        </p:txBody>
      </p:sp>
      <p:sp>
        <p:nvSpPr>
          <p:cNvPr id="2203" name="Text Box 73"/>
          <p:cNvSpPr txBox="1"/>
          <p:nvPr/>
        </p:nvSpPr>
        <p:spPr>
          <a:xfrm>
            <a:off x="8213521" y="6517799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16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A60B-0881-5A4C-958D-BBE7B61F6683}"/>
              </a:ext>
            </a:extLst>
          </p:cNvPr>
          <p:cNvGrpSpPr/>
          <p:nvPr/>
        </p:nvGrpSpPr>
        <p:grpSpPr>
          <a:xfrm>
            <a:off x="4705349" y="4183062"/>
            <a:ext cx="2762251" cy="1477962"/>
            <a:chOff x="4705349" y="4183062"/>
            <a:chExt cx="2762251" cy="1477962"/>
          </a:xfrm>
        </p:grpSpPr>
        <p:grpSp>
          <p:nvGrpSpPr>
            <p:cNvPr id="2201" name="Group 63"/>
            <p:cNvGrpSpPr/>
            <p:nvPr/>
          </p:nvGrpSpPr>
          <p:grpSpPr>
            <a:xfrm>
              <a:off x="4705349" y="4183062"/>
              <a:ext cx="2762251" cy="1477962"/>
              <a:chOff x="0" y="0"/>
              <a:chExt cx="2762250" cy="1477961"/>
            </a:xfrm>
          </p:grpSpPr>
          <p:sp>
            <p:nvSpPr>
              <p:cNvPr id="2196" name="Rectangle 64"/>
              <p:cNvSpPr/>
              <p:nvPr/>
            </p:nvSpPr>
            <p:spPr>
              <a:xfrm>
                <a:off x="0" y="578815"/>
                <a:ext cx="2762250" cy="899147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97" name="AutoShape 65"/>
              <p:cNvSpPr/>
              <p:nvPr/>
            </p:nvSpPr>
            <p:spPr>
              <a:xfrm>
                <a:off x="-1" y="-1"/>
                <a:ext cx="1598614" cy="1129088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98" name="Rectangle 66"/>
              <p:cNvSpPr/>
              <p:nvPr/>
            </p:nvSpPr>
            <p:spPr>
              <a:xfrm>
                <a:off x="7936" y="578815"/>
                <a:ext cx="1976439" cy="745326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99" name="Line 70"/>
              <p:cNvSpPr/>
              <p:nvPr/>
            </p:nvSpPr>
            <p:spPr>
              <a:xfrm>
                <a:off x="-1" y="483667"/>
                <a:ext cx="1588" cy="872189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0" name="Line 71"/>
              <p:cNvSpPr/>
              <p:nvPr/>
            </p:nvSpPr>
            <p:spPr>
              <a:xfrm>
                <a:off x="1582737" y="578815"/>
                <a:ext cx="865189" cy="3173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7343BFA-A8FD-F348-A6C5-1723039DCB26}"/>
                </a:ext>
              </a:extLst>
            </p:cNvPr>
            <p:cNvSpPr/>
            <p:nvPr/>
          </p:nvSpPr>
          <p:spPr>
            <a:xfrm>
              <a:off x="5100796" y="4241282"/>
              <a:ext cx="6174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>
                  <a:solidFill>
                    <a:schemeClr val="accent6"/>
                  </a:solidFill>
                  <a:latin typeface="Helvetica" pitchFamily="2" charset="0"/>
                </a:rPr>
                <a:t>يسوع</a:t>
              </a:r>
              <a:endParaRPr lang="en-US" b="1" dirty="0">
                <a:solidFill>
                  <a:schemeClr val="accent6"/>
                </a:solidFill>
                <a:latin typeface="Helvetica" pitchFamily="2" charset="0"/>
              </a:endParaRPr>
            </a:p>
          </p:txBody>
        </p:sp>
      </p:grpSp>
      <p:sp>
        <p:nvSpPr>
          <p:cNvPr id="7" name="Text Box 113">
            <a:extLst>
              <a:ext uri="{FF2B5EF4-FFF2-40B4-BE49-F238E27FC236}">
                <a16:creationId xmlns:a16="http://schemas.microsoft.com/office/drawing/2014/main" id="{CBE8947F-404B-570D-C581-6774C3F13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44" y="2282890"/>
            <a:ext cx="7826375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 hangingPunct="1">
              <a:spcBef>
                <a:spcPct val="50000"/>
              </a:spcBef>
              <a:defRPr/>
            </a:pPr>
            <a:r>
              <a:rPr lang="ar-SA" altLang="ja-JP" sz="11500" b="1" kern="1200" dirty="0">
                <a:solidFill>
                  <a:srgbClr val="FFFF00"/>
                </a:solidFill>
                <a:effectLst>
                  <a:glow rad="228600">
                    <a:srgbClr val="1A0004">
                      <a:alpha val="85000"/>
                    </a:srgbClr>
                  </a:glow>
                  <a:outerShdw blurRad="50800" dist="889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وقت سريع</a:t>
            </a:r>
            <a:endParaRPr lang="en-US" sz="9600" b="1" kern="1200" dirty="0">
              <a:solidFill>
                <a:srgbClr val="FFFF00"/>
              </a:solidFill>
              <a:effectLst>
                <a:glow rad="228600">
                  <a:srgbClr val="1A0004">
                    <a:alpha val="85000"/>
                  </a:srgbClr>
                </a:glow>
                <a:outerShdw blurRad="50800" dist="889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5434C-5667-A266-A29C-DE15283C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5662528"/>
            <a:ext cx="9114408" cy="118277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صممها د. جون </a:t>
            </a:r>
            <a:r>
              <a:rPr kumimoji="0" lang="ar-J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فرايمان</a:t>
            </a:r>
            <a:r>
              <a:rPr kumimoji="0" lang="ar-L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،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تكساس</a:t>
            </a:r>
            <a:r>
              <a:rPr kumimoji="0" lang="ar-L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،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أمريكا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</a:b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تم تدريسها بواسطة الدكتور ريك </a:t>
            </a:r>
            <a:r>
              <a:rPr kumimoji="0" lang="ar-S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جريفيث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، المؤسسة الأردنية اللاهونية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</a:b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جميع الملفات بعدة لغات</a:t>
            </a:r>
            <a:r>
              <a:rPr kumimoji="0" lang="ar-L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متاحة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للتحميل مجانًا في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637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10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10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10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10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00"/>
                            </p:stCondLst>
                            <p:childTnLst>
                              <p:par>
                                <p:cTn id="50" presetID="10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10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5" grpId="0" animBg="1" advAuto="0"/>
      <p:bldP spid="2136" grpId="0" animBg="1" advAuto="0"/>
      <p:bldP spid="2137" grpId="0" animBg="1" advAuto="0"/>
      <p:bldP spid="2138" grpId="0" animBg="1" advAuto="0"/>
      <p:bldP spid="2148" grpId="0" animBg="1" advAuto="0"/>
      <p:bldP spid="2154" grpId="0" animBg="1" advAuto="0"/>
      <p:bldP spid="2160" grpId="0" animBg="1" advAuto="0"/>
      <p:bldP spid="2166" grpId="0" animBg="1" advAuto="0"/>
      <p:bldP spid="2172" grpId="0" animBg="1" advAuto="0"/>
      <p:bldP spid="2178" grpId="0" animBg="1" advAuto="0"/>
      <p:bldP spid="2184" grpId="0" animBg="1" advAuto="0"/>
      <p:bldP spid="2190" grpId="0" animBg="1" advAuto="0"/>
      <p:bldP spid="2195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0" name="Picture 1" descr="Picture 1"/>
          <p:cNvPicPr>
            <a:picLocks noChangeAspect="1"/>
          </p:cNvPicPr>
          <p:nvPr/>
        </p:nvPicPr>
        <p:blipFill>
          <a:blip r:embed="rId3"/>
          <a:srcRect b="8115"/>
          <a:stretch>
            <a:fillRect/>
          </a:stretch>
        </p:blipFill>
        <p:spPr>
          <a:xfrm>
            <a:off x="387350" y="315913"/>
            <a:ext cx="8372475" cy="6149975"/>
          </a:xfrm>
          <a:prstGeom prst="rect">
            <a:avLst/>
          </a:prstGeom>
          <a:ln w="12700">
            <a:miter lim="400000"/>
          </a:ln>
        </p:spPr>
      </p:pic>
      <p:sp>
        <p:nvSpPr>
          <p:cNvPr id="1591" name="AutoShape 2"/>
          <p:cNvSpPr/>
          <p:nvPr/>
        </p:nvSpPr>
        <p:spPr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rgbClr val="FFD34A"/>
          </a:solidFill>
          <a:ln w="12700">
            <a:miter lim="400000"/>
          </a:ln>
          <a:effectLst>
            <a:outerShdw dist="96720" dir="1391915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92" name="Rectangle 3"/>
          <p:cNvSpPr/>
          <p:nvPr/>
        </p:nvSpPr>
        <p:spPr>
          <a:xfrm>
            <a:off x="3149600" y="1384300"/>
            <a:ext cx="2901950" cy="3252788"/>
          </a:xfrm>
          <a:prstGeom prst="rect">
            <a:avLst/>
          </a:prstGeom>
          <a:solidFill>
            <a:srgbClr val="FFD34A"/>
          </a:solidFill>
          <a:ln w="12700">
            <a:miter lim="400000"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93" name="Text Box 4"/>
          <p:cNvSpPr txBox="1"/>
          <p:nvPr/>
        </p:nvSpPr>
        <p:spPr>
          <a:xfrm>
            <a:off x="3319348" y="3000376"/>
            <a:ext cx="2470265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dirty="0" err="1"/>
              <a:t>قادش</a:t>
            </a:r>
            <a:r>
              <a:rPr dirty="0"/>
              <a:t> برنيع</a:t>
            </a:r>
          </a:p>
        </p:txBody>
      </p:sp>
      <p:sp>
        <p:nvSpPr>
          <p:cNvPr id="1594" name="Text Box 5"/>
          <p:cNvSpPr txBox="1"/>
          <p:nvPr/>
        </p:nvSpPr>
        <p:spPr>
          <a:xfrm>
            <a:off x="3393628" y="974725"/>
            <a:ext cx="974032" cy="434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   موسى</a:t>
            </a:r>
          </a:p>
        </p:txBody>
      </p:sp>
      <p:sp>
        <p:nvSpPr>
          <p:cNvPr id="1595" name="Text Box 6"/>
          <p:cNvSpPr txBox="1"/>
          <p:nvPr/>
        </p:nvSpPr>
        <p:spPr>
          <a:xfrm>
            <a:off x="3376612" y="1527175"/>
            <a:ext cx="2430464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dirty="0" err="1"/>
              <a:t>الخروج</a:t>
            </a:r>
            <a:endParaRPr dirty="0"/>
          </a:p>
        </p:txBody>
      </p:sp>
      <p:sp>
        <p:nvSpPr>
          <p:cNvPr id="1596" name="Text Box 7"/>
          <p:cNvSpPr txBox="1"/>
          <p:nvPr/>
        </p:nvSpPr>
        <p:spPr>
          <a:xfrm>
            <a:off x="3393629" y="2022477"/>
            <a:ext cx="2395984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dirty="0" err="1"/>
              <a:t>سينا</a:t>
            </a:r>
            <a:endParaRPr dirty="0"/>
          </a:p>
        </p:txBody>
      </p:sp>
      <p:sp>
        <p:nvSpPr>
          <p:cNvPr id="1597" name="Text Box 8"/>
          <p:cNvSpPr txBox="1"/>
          <p:nvPr/>
        </p:nvSpPr>
        <p:spPr>
          <a:xfrm>
            <a:off x="3299436" y="2479675"/>
            <a:ext cx="2617704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914400" rtl="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SA" dirty="0"/>
              <a:t>أخلاقي مدني- </a:t>
            </a:r>
            <a:r>
              <a:rPr lang="ar-SA" dirty="0" err="1"/>
              <a:t>إحتفالي</a:t>
            </a:r>
            <a:endParaRPr lang="ar-SA" dirty="0"/>
          </a:p>
        </p:txBody>
      </p:sp>
      <p:sp>
        <p:nvSpPr>
          <p:cNvPr id="1598" name="Text Box 9"/>
          <p:cNvSpPr txBox="1"/>
          <p:nvPr/>
        </p:nvSpPr>
        <p:spPr>
          <a:xfrm>
            <a:off x="3393629" y="3849687"/>
            <a:ext cx="2395984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algn="r"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lang="ar-LB" dirty="0"/>
              <a:t>5 </a:t>
            </a:r>
            <a:r>
              <a:rPr dirty="0" err="1"/>
              <a:t>مواعظ</a:t>
            </a:r>
            <a:endParaRPr dirty="0"/>
          </a:p>
        </p:txBody>
      </p:sp>
      <p:sp>
        <p:nvSpPr>
          <p:cNvPr id="1600" name="Text Box 11"/>
          <p:cNvSpPr txBox="1"/>
          <p:nvPr/>
        </p:nvSpPr>
        <p:spPr>
          <a:xfrm>
            <a:off x="3286127" y="3394076"/>
            <a:ext cx="250348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600"/>
              </a:spcBef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lang="ar-LB" dirty="0"/>
              <a:t>40</a:t>
            </a:r>
            <a:endParaRPr dirty="0"/>
          </a:p>
        </p:txBody>
      </p:sp>
      <p:sp>
        <p:nvSpPr>
          <p:cNvPr id="1601" name="Text Box 12"/>
          <p:cNvSpPr txBox="1"/>
          <p:nvPr/>
        </p:nvSpPr>
        <p:spPr>
          <a:xfrm>
            <a:off x="2062633" y="-1"/>
            <a:ext cx="2153768" cy="307777"/>
          </a:xfrm>
          <a:prstGeom prst="rect">
            <a:avLst/>
          </a:prstGeom>
          <a:ln w="12700">
            <a:miter lim="400000"/>
          </a:ln>
          <a:effectLst>
            <a:outerShdw dist="7184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700"/>
              </a:spcBef>
              <a:defRPr sz="1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/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تكوين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خروج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لاويين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عدد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تثنية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2" name="Line 13"/>
          <p:cNvSpPr/>
          <p:nvPr/>
        </p:nvSpPr>
        <p:spPr>
          <a:xfrm>
            <a:off x="3343275" y="3884612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3" name="Line 14"/>
          <p:cNvSpPr/>
          <p:nvPr/>
        </p:nvSpPr>
        <p:spPr>
          <a:xfrm>
            <a:off x="3376612" y="4341812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4" name="Line 15"/>
          <p:cNvSpPr/>
          <p:nvPr/>
        </p:nvSpPr>
        <p:spPr>
          <a:xfrm>
            <a:off x="3343275" y="34290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5" name="Line 16"/>
          <p:cNvSpPr/>
          <p:nvPr/>
        </p:nvSpPr>
        <p:spPr>
          <a:xfrm>
            <a:off x="3343275" y="2970213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6" name="Line 17"/>
          <p:cNvSpPr/>
          <p:nvPr/>
        </p:nvSpPr>
        <p:spPr>
          <a:xfrm>
            <a:off x="3325812" y="25146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7" name="Line 18"/>
          <p:cNvSpPr/>
          <p:nvPr/>
        </p:nvSpPr>
        <p:spPr>
          <a:xfrm>
            <a:off x="3343275" y="20193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8" name="Text Box 19"/>
          <p:cNvSpPr txBox="1"/>
          <p:nvPr/>
        </p:nvSpPr>
        <p:spPr>
          <a:xfrm>
            <a:off x="8757910" y="78899"/>
            <a:ext cx="1800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1200"/>
              </a:spcBef>
              <a:defRPr sz="2000">
                <a:solidFill>
                  <a:srgbClr val="FFA27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609" name="Text Box 20"/>
          <p:cNvSpPr txBox="1"/>
          <p:nvPr/>
        </p:nvSpPr>
        <p:spPr>
          <a:xfrm>
            <a:off x="8611612" y="6441599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7</a:t>
            </a:r>
          </a:p>
        </p:txBody>
      </p:sp>
      <p:sp>
        <p:nvSpPr>
          <p:cNvPr id="1610" name="Text Box 21"/>
          <p:cNvSpPr txBox="1"/>
          <p:nvPr/>
        </p:nvSpPr>
        <p:spPr>
          <a:xfrm>
            <a:off x="8226221" y="6520974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09</a:t>
            </a:r>
          </a:p>
        </p:txBody>
      </p:sp>
      <p:sp>
        <p:nvSpPr>
          <p:cNvPr id="1612" name="Rectangle 23"/>
          <p:cNvSpPr/>
          <p:nvPr/>
        </p:nvSpPr>
        <p:spPr>
          <a:xfrm>
            <a:off x="376238" y="331787"/>
            <a:ext cx="8340726" cy="6132514"/>
          </a:xfrm>
          <a:prstGeom prst="rect">
            <a:avLst/>
          </a:prstGeom>
          <a:ln w="1270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642" name="Group 24"/>
          <p:cNvGrpSpPr/>
          <p:nvPr/>
        </p:nvGrpSpPr>
        <p:grpSpPr>
          <a:xfrm>
            <a:off x="150812" y="2303463"/>
            <a:ext cx="2911476" cy="1720851"/>
            <a:chOff x="0" y="0"/>
            <a:chExt cx="2911474" cy="1720849"/>
          </a:xfrm>
        </p:grpSpPr>
        <p:sp>
          <p:nvSpPr>
            <p:cNvPr id="1613" name="Rectangle 25"/>
            <p:cNvSpPr/>
            <p:nvPr/>
          </p:nvSpPr>
          <p:spPr>
            <a:xfrm>
              <a:off x="-1" y="303212"/>
              <a:ext cx="1551833" cy="6619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4" name="Text Box 26"/>
            <p:cNvSpPr txBox="1"/>
            <p:nvPr/>
          </p:nvSpPr>
          <p:spPr>
            <a:xfrm>
              <a:off x="120957" y="53973"/>
              <a:ext cx="118126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615" name="Rectangle 27"/>
            <p:cNvSpPr/>
            <p:nvPr/>
          </p:nvSpPr>
          <p:spPr>
            <a:xfrm>
              <a:off x="0" y="303212"/>
              <a:ext cx="2168119" cy="725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6" name="AutoShape 28"/>
            <p:cNvSpPr/>
            <p:nvPr/>
          </p:nvSpPr>
          <p:spPr>
            <a:xfrm>
              <a:off x="-1" y="-1"/>
              <a:ext cx="1275460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7" name="Rectangle 29"/>
            <p:cNvSpPr/>
            <p:nvPr/>
          </p:nvSpPr>
          <p:spPr>
            <a:xfrm>
              <a:off x="-1" y="350836"/>
              <a:ext cx="1551833" cy="596902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8" name="Text Box 30"/>
            <p:cNvSpPr txBox="1"/>
            <p:nvPr/>
          </p:nvSpPr>
          <p:spPr>
            <a:xfrm>
              <a:off x="281075" y="17461"/>
              <a:ext cx="535411" cy="229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الخليقة</a:t>
              </a:r>
            </a:p>
          </p:txBody>
        </p:sp>
        <p:sp>
          <p:nvSpPr>
            <p:cNvPr id="1619" name="Line 31"/>
            <p:cNvSpPr/>
            <p:nvPr/>
          </p:nvSpPr>
          <p:spPr>
            <a:xfrm>
              <a:off x="-1" y="217487"/>
              <a:ext cx="1589" cy="747713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0" name="Line 32"/>
            <p:cNvSpPr/>
            <p:nvPr/>
          </p:nvSpPr>
          <p:spPr>
            <a:xfrm>
              <a:off x="1253220" y="292099"/>
              <a:ext cx="679822" cy="15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1" name="Rectangle 33"/>
            <p:cNvSpPr/>
            <p:nvPr/>
          </p:nvSpPr>
          <p:spPr>
            <a:xfrm>
              <a:off x="233490" y="519112"/>
              <a:ext cx="1551833" cy="6842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2" name="Text Box 34"/>
            <p:cNvSpPr txBox="1"/>
            <p:nvPr/>
          </p:nvSpPr>
          <p:spPr>
            <a:xfrm>
              <a:off x="348093" y="292099"/>
              <a:ext cx="118126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623" name="Rectangle 35"/>
            <p:cNvSpPr/>
            <p:nvPr/>
          </p:nvSpPr>
          <p:spPr>
            <a:xfrm>
              <a:off x="233490" y="519112"/>
              <a:ext cx="2168119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4" name="AutoShape 36"/>
            <p:cNvSpPr/>
            <p:nvPr/>
          </p:nvSpPr>
          <p:spPr>
            <a:xfrm>
              <a:off x="233490" y="217487"/>
              <a:ext cx="1253222" cy="96043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5" name="Rectangle 37"/>
            <p:cNvSpPr/>
            <p:nvPr/>
          </p:nvSpPr>
          <p:spPr>
            <a:xfrm>
              <a:off x="265257" y="560386"/>
              <a:ext cx="1551833" cy="61912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6" name="Text Box 38"/>
            <p:cNvSpPr txBox="1"/>
            <p:nvPr/>
          </p:nvSpPr>
          <p:spPr>
            <a:xfrm>
              <a:off x="509131" y="244474"/>
              <a:ext cx="514511" cy="229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ابراهيم</a:t>
              </a:r>
            </a:p>
          </p:txBody>
        </p:sp>
        <p:sp>
          <p:nvSpPr>
            <p:cNvPr id="1627" name="Line 39"/>
            <p:cNvSpPr/>
            <p:nvPr/>
          </p:nvSpPr>
          <p:spPr>
            <a:xfrm>
              <a:off x="233490" y="455612"/>
              <a:ext cx="1589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8" name="Line 40"/>
            <p:cNvSpPr/>
            <p:nvPr/>
          </p:nvSpPr>
          <p:spPr>
            <a:xfrm>
              <a:off x="1486710" y="519111"/>
              <a:ext cx="681410" cy="15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9" name="Rectangle 41"/>
            <p:cNvSpPr/>
            <p:nvPr/>
          </p:nvSpPr>
          <p:spPr>
            <a:xfrm>
              <a:off x="466980" y="725487"/>
              <a:ext cx="1531185" cy="6619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0" name="Text Box 42"/>
            <p:cNvSpPr txBox="1"/>
            <p:nvPr/>
          </p:nvSpPr>
          <p:spPr>
            <a:xfrm>
              <a:off x="575229" y="507999"/>
              <a:ext cx="1181263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631" name="Rectangle 43"/>
            <p:cNvSpPr/>
            <p:nvPr/>
          </p:nvSpPr>
          <p:spPr>
            <a:xfrm>
              <a:off x="466980" y="725487"/>
              <a:ext cx="2168120" cy="725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2" name="AutoShape 44"/>
            <p:cNvSpPr/>
            <p:nvPr/>
          </p:nvSpPr>
          <p:spPr>
            <a:xfrm>
              <a:off x="466980" y="455612"/>
              <a:ext cx="1254810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3" name="Rectangle 45"/>
            <p:cNvSpPr/>
            <p:nvPr/>
          </p:nvSpPr>
          <p:spPr>
            <a:xfrm>
              <a:off x="466980" y="796925"/>
              <a:ext cx="1531185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4" name="Text Box 46"/>
            <p:cNvSpPr txBox="1"/>
            <p:nvPr/>
          </p:nvSpPr>
          <p:spPr>
            <a:xfrm>
              <a:off x="842173" y="474661"/>
              <a:ext cx="434534" cy="229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يشوع</a:t>
              </a:r>
            </a:p>
          </p:txBody>
        </p:sp>
        <p:sp>
          <p:nvSpPr>
            <p:cNvPr id="1635" name="Line 47"/>
            <p:cNvSpPr/>
            <p:nvPr/>
          </p:nvSpPr>
          <p:spPr>
            <a:xfrm>
              <a:off x="466980" y="695324"/>
              <a:ext cx="1589" cy="747713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6" name="Line 48"/>
            <p:cNvSpPr/>
            <p:nvPr/>
          </p:nvSpPr>
          <p:spPr>
            <a:xfrm>
              <a:off x="1699551" y="717549"/>
              <a:ext cx="702059" cy="15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7" name="Rectangle 49"/>
            <p:cNvSpPr/>
            <p:nvPr/>
          </p:nvSpPr>
          <p:spPr>
            <a:xfrm>
              <a:off x="743355" y="973137"/>
              <a:ext cx="2168120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8" name="AutoShape 50"/>
            <p:cNvSpPr/>
            <p:nvPr/>
          </p:nvSpPr>
          <p:spPr>
            <a:xfrm>
              <a:off x="743355" y="695325"/>
              <a:ext cx="1254810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9" name="Rectangle 51"/>
            <p:cNvSpPr/>
            <p:nvPr/>
          </p:nvSpPr>
          <p:spPr>
            <a:xfrm>
              <a:off x="775122" y="1006475"/>
              <a:ext cx="1551833" cy="6365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0" name="Text Box 52"/>
            <p:cNvSpPr txBox="1"/>
            <p:nvPr/>
          </p:nvSpPr>
          <p:spPr>
            <a:xfrm>
              <a:off x="1018349" y="704849"/>
              <a:ext cx="638111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موسى</a:t>
              </a:r>
            </a:p>
          </p:txBody>
        </p:sp>
        <p:sp>
          <p:nvSpPr>
            <p:cNvPr id="1641" name="Line 53"/>
            <p:cNvSpPr/>
            <p:nvPr/>
          </p:nvSpPr>
          <p:spPr>
            <a:xfrm>
              <a:off x="743355" y="909637"/>
              <a:ext cx="1589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53" name="Group 54"/>
          <p:cNvGrpSpPr/>
          <p:nvPr/>
        </p:nvGrpSpPr>
        <p:grpSpPr>
          <a:xfrm>
            <a:off x="6157751" y="3563392"/>
            <a:ext cx="1210540" cy="1240300"/>
            <a:chOff x="11" y="0"/>
            <a:chExt cx="1210537" cy="1240299"/>
          </a:xfrm>
        </p:grpSpPr>
        <p:grpSp>
          <p:nvGrpSpPr>
            <p:cNvPr id="1651" name="Group 55"/>
            <p:cNvGrpSpPr/>
            <p:nvPr/>
          </p:nvGrpSpPr>
          <p:grpSpPr>
            <a:xfrm>
              <a:off x="11" y="0"/>
              <a:ext cx="1210537" cy="1240299"/>
              <a:chOff x="11" y="0"/>
              <a:chExt cx="1210535" cy="1240298"/>
            </a:xfrm>
          </p:grpSpPr>
          <p:grpSp>
            <p:nvGrpSpPr>
              <p:cNvPr id="1645" name="Group 57"/>
              <p:cNvGrpSpPr/>
              <p:nvPr/>
            </p:nvGrpSpPr>
            <p:grpSpPr>
              <a:xfrm>
                <a:off x="11" y="128548"/>
                <a:ext cx="1210537" cy="904292"/>
                <a:chOff x="11" y="0"/>
                <a:chExt cx="1210535" cy="904291"/>
              </a:xfrm>
            </p:grpSpPr>
            <p:sp>
              <p:nvSpPr>
                <p:cNvPr id="1643" name="AutoShape 58"/>
                <p:cNvSpPr/>
                <p:nvPr/>
              </p:nvSpPr>
              <p:spPr>
                <a:xfrm>
                  <a:off x="34899" y="0"/>
                  <a:ext cx="1175649" cy="1629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3" h="21600" extrusionOk="0">
                      <a:moveTo>
                        <a:pt x="105" y="21600"/>
                      </a:moveTo>
                      <a:cubicBezTo>
                        <a:pt x="-187" y="18720"/>
                        <a:pt x="178" y="12240"/>
                        <a:pt x="616" y="10560"/>
                      </a:cubicBezTo>
                      <a:cubicBezTo>
                        <a:pt x="798" y="8400"/>
                        <a:pt x="652" y="9360"/>
                        <a:pt x="1054" y="8640"/>
                      </a:cubicBezTo>
                      <a:cubicBezTo>
                        <a:pt x="1199" y="8160"/>
                        <a:pt x="1491" y="7680"/>
                        <a:pt x="1491" y="7680"/>
                      </a:cubicBezTo>
                      <a:cubicBezTo>
                        <a:pt x="2440" y="7920"/>
                        <a:pt x="2878" y="8400"/>
                        <a:pt x="3899" y="8160"/>
                      </a:cubicBezTo>
                      <a:cubicBezTo>
                        <a:pt x="4374" y="8400"/>
                        <a:pt x="4848" y="9120"/>
                        <a:pt x="5359" y="9600"/>
                      </a:cubicBezTo>
                      <a:cubicBezTo>
                        <a:pt x="5578" y="10080"/>
                        <a:pt x="6016" y="11040"/>
                        <a:pt x="6016" y="11040"/>
                      </a:cubicBezTo>
                      <a:cubicBezTo>
                        <a:pt x="6818" y="10080"/>
                        <a:pt x="7658" y="11040"/>
                        <a:pt x="8497" y="12480"/>
                      </a:cubicBezTo>
                      <a:cubicBezTo>
                        <a:pt x="9701" y="12000"/>
                        <a:pt x="10905" y="11280"/>
                        <a:pt x="12145" y="10560"/>
                      </a:cubicBezTo>
                      <a:cubicBezTo>
                        <a:pt x="13714" y="7920"/>
                        <a:pt x="15393" y="5760"/>
                        <a:pt x="17035" y="3840"/>
                      </a:cubicBezTo>
                      <a:cubicBezTo>
                        <a:pt x="17618" y="2880"/>
                        <a:pt x="18166" y="960"/>
                        <a:pt x="18786" y="0"/>
                      </a:cubicBezTo>
                      <a:cubicBezTo>
                        <a:pt x="19406" y="0"/>
                        <a:pt x="20027" y="0"/>
                        <a:pt x="20683" y="480"/>
                      </a:cubicBezTo>
                      <a:cubicBezTo>
                        <a:pt x="21048" y="720"/>
                        <a:pt x="21231" y="5040"/>
                        <a:pt x="21340" y="7200"/>
                      </a:cubicBezTo>
                      <a:cubicBezTo>
                        <a:pt x="21340" y="7680"/>
                        <a:pt x="21413" y="8640"/>
                        <a:pt x="21413" y="8640"/>
                      </a:cubicBezTo>
                      <a:cubicBezTo>
                        <a:pt x="21267" y="10800"/>
                        <a:pt x="21304" y="12480"/>
                        <a:pt x="21048" y="14400"/>
                      </a:cubicBezTo>
                      <a:cubicBezTo>
                        <a:pt x="20939" y="16080"/>
                        <a:pt x="20866" y="15840"/>
                        <a:pt x="21121" y="15840"/>
                      </a:cubicBezTo>
                    </a:path>
                  </a:pathLst>
                </a:cu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/>
                  </a:pPr>
                  <a:endParaRPr/>
                </a:p>
              </p:txBody>
            </p:sp>
            <p:sp>
              <p:nvSpPr>
                <p:cNvPr id="1644" name="AutoShape 59"/>
                <p:cNvSpPr/>
                <p:nvPr/>
              </p:nvSpPr>
              <p:spPr>
                <a:xfrm>
                  <a:off x="11" y="120911"/>
                  <a:ext cx="1192603" cy="7833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extrusionOk="0">
                      <a:moveTo>
                        <a:pt x="21471" y="0"/>
                      </a:moveTo>
                      <a:cubicBezTo>
                        <a:pt x="21399" y="100"/>
                        <a:pt x="21363" y="200"/>
                        <a:pt x="21327" y="300"/>
                      </a:cubicBezTo>
                      <a:cubicBezTo>
                        <a:pt x="21255" y="350"/>
                        <a:pt x="21146" y="400"/>
                        <a:pt x="21110" y="500"/>
                      </a:cubicBezTo>
                      <a:cubicBezTo>
                        <a:pt x="21038" y="550"/>
                        <a:pt x="20966" y="1150"/>
                        <a:pt x="20966" y="1200"/>
                      </a:cubicBezTo>
                      <a:cubicBezTo>
                        <a:pt x="20606" y="2250"/>
                        <a:pt x="20425" y="3600"/>
                        <a:pt x="19956" y="4600"/>
                      </a:cubicBezTo>
                      <a:cubicBezTo>
                        <a:pt x="19740" y="6500"/>
                        <a:pt x="19235" y="8550"/>
                        <a:pt x="18803" y="10400"/>
                      </a:cubicBezTo>
                      <a:cubicBezTo>
                        <a:pt x="18730" y="11400"/>
                        <a:pt x="18586" y="12300"/>
                        <a:pt x="18442" y="13300"/>
                      </a:cubicBezTo>
                      <a:cubicBezTo>
                        <a:pt x="18298" y="14700"/>
                        <a:pt x="18298" y="16100"/>
                        <a:pt x="18081" y="17500"/>
                      </a:cubicBezTo>
                      <a:cubicBezTo>
                        <a:pt x="18009" y="18400"/>
                        <a:pt x="18009" y="19250"/>
                        <a:pt x="17721" y="20100"/>
                      </a:cubicBezTo>
                      <a:cubicBezTo>
                        <a:pt x="17613" y="20800"/>
                        <a:pt x="16963" y="21000"/>
                        <a:pt x="16495" y="21100"/>
                      </a:cubicBezTo>
                      <a:cubicBezTo>
                        <a:pt x="15737" y="20800"/>
                        <a:pt x="16098" y="20950"/>
                        <a:pt x="15485" y="20700"/>
                      </a:cubicBezTo>
                      <a:cubicBezTo>
                        <a:pt x="15341" y="20600"/>
                        <a:pt x="15052" y="20500"/>
                        <a:pt x="15052" y="20500"/>
                      </a:cubicBezTo>
                      <a:cubicBezTo>
                        <a:pt x="14656" y="19700"/>
                        <a:pt x="14800" y="18350"/>
                        <a:pt x="15197" y="17600"/>
                      </a:cubicBezTo>
                      <a:cubicBezTo>
                        <a:pt x="15233" y="17350"/>
                        <a:pt x="15413" y="17100"/>
                        <a:pt x="15413" y="16900"/>
                      </a:cubicBezTo>
                      <a:cubicBezTo>
                        <a:pt x="15341" y="16400"/>
                        <a:pt x="14475" y="16400"/>
                        <a:pt x="14475" y="16400"/>
                      </a:cubicBezTo>
                      <a:cubicBezTo>
                        <a:pt x="14007" y="15750"/>
                        <a:pt x="13033" y="15950"/>
                        <a:pt x="12384" y="15800"/>
                      </a:cubicBezTo>
                      <a:cubicBezTo>
                        <a:pt x="9535" y="16100"/>
                        <a:pt x="6650" y="16700"/>
                        <a:pt x="3946" y="18000"/>
                      </a:cubicBezTo>
                      <a:cubicBezTo>
                        <a:pt x="3513" y="18850"/>
                        <a:pt x="4054" y="17800"/>
                        <a:pt x="3585" y="18400"/>
                      </a:cubicBezTo>
                      <a:cubicBezTo>
                        <a:pt x="3441" y="18500"/>
                        <a:pt x="3116" y="19350"/>
                        <a:pt x="3008" y="19600"/>
                      </a:cubicBezTo>
                      <a:cubicBezTo>
                        <a:pt x="3261" y="21550"/>
                        <a:pt x="2576" y="20850"/>
                        <a:pt x="1782" y="21600"/>
                      </a:cubicBezTo>
                      <a:cubicBezTo>
                        <a:pt x="1458" y="21450"/>
                        <a:pt x="1169" y="21300"/>
                        <a:pt x="917" y="21100"/>
                      </a:cubicBezTo>
                      <a:cubicBezTo>
                        <a:pt x="736" y="20950"/>
                        <a:pt x="484" y="20700"/>
                        <a:pt x="484" y="20700"/>
                      </a:cubicBezTo>
                      <a:cubicBezTo>
                        <a:pt x="304" y="19950"/>
                        <a:pt x="448" y="20200"/>
                        <a:pt x="123" y="19900"/>
                      </a:cubicBezTo>
                      <a:cubicBezTo>
                        <a:pt x="-129" y="19400"/>
                        <a:pt x="51" y="19000"/>
                        <a:pt x="268" y="18600"/>
                      </a:cubicBezTo>
                      <a:cubicBezTo>
                        <a:pt x="159" y="17850"/>
                        <a:pt x="340" y="17350"/>
                        <a:pt x="484" y="16700"/>
                      </a:cubicBezTo>
                      <a:cubicBezTo>
                        <a:pt x="556" y="15550"/>
                        <a:pt x="556" y="14150"/>
                        <a:pt x="845" y="13100"/>
                      </a:cubicBezTo>
                      <a:cubicBezTo>
                        <a:pt x="881" y="11850"/>
                        <a:pt x="1025" y="10600"/>
                        <a:pt x="917" y="9400"/>
                      </a:cubicBezTo>
                      <a:cubicBezTo>
                        <a:pt x="989" y="8350"/>
                        <a:pt x="845" y="7300"/>
                        <a:pt x="989" y="6300"/>
                      </a:cubicBezTo>
                      <a:cubicBezTo>
                        <a:pt x="917" y="5400"/>
                        <a:pt x="845" y="4950"/>
                        <a:pt x="917" y="4100"/>
                      </a:cubicBezTo>
                      <a:cubicBezTo>
                        <a:pt x="809" y="3200"/>
                        <a:pt x="700" y="2350"/>
                        <a:pt x="628" y="1500"/>
                      </a:cubicBezTo>
                      <a:cubicBezTo>
                        <a:pt x="700" y="500"/>
                        <a:pt x="881" y="450"/>
                        <a:pt x="556" y="700"/>
                      </a:cubicBezTo>
                    </a:path>
                  </a:pathLst>
                </a:cu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/>
                  </a:pPr>
                  <a:endParaRPr/>
                </a:p>
              </p:txBody>
            </p:sp>
          </p:grpSp>
          <p:sp>
            <p:nvSpPr>
              <p:cNvPr id="1646" name="AutoShape 61"/>
              <p:cNvSpPr/>
              <p:nvPr/>
            </p:nvSpPr>
            <p:spPr>
              <a:xfrm>
                <a:off x="29363" y="1048780"/>
                <a:ext cx="45495" cy="170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3" h="20839" extrusionOk="0">
                    <a:moveTo>
                      <a:pt x="17270" y="9920"/>
                    </a:moveTo>
                    <a:cubicBezTo>
                      <a:pt x="16508" y="8019"/>
                      <a:pt x="16762" y="6049"/>
                      <a:pt x="15238" y="4215"/>
                    </a:cubicBezTo>
                    <a:cubicBezTo>
                      <a:pt x="14475" y="3468"/>
                      <a:pt x="13459" y="2449"/>
                      <a:pt x="10918" y="2449"/>
                    </a:cubicBezTo>
                    <a:cubicBezTo>
                      <a:pt x="8376" y="2449"/>
                      <a:pt x="12950" y="4215"/>
                      <a:pt x="12950" y="4215"/>
                    </a:cubicBezTo>
                    <a:cubicBezTo>
                      <a:pt x="13713" y="3264"/>
                      <a:pt x="16000" y="2245"/>
                      <a:pt x="15238" y="1362"/>
                    </a:cubicBezTo>
                    <a:cubicBezTo>
                      <a:pt x="14475" y="683"/>
                      <a:pt x="9393" y="-472"/>
                      <a:pt x="8630" y="207"/>
                    </a:cubicBezTo>
                    <a:cubicBezTo>
                      <a:pt x="6598" y="1362"/>
                      <a:pt x="14475" y="7068"/>
                      <a:pt x="8630" y="2449"/>
                    </a:cubicBezTo>
                    <a:cubicBezTo>
                      <a:pt x="10663" y="6049"/>
                      <a:pt x="13205" y="8630"/>
                      <a:pt x="10918" y="12230"/>
                    </a:cubicBezTo>
                    <a:cubicBezTo>
                      <a:pt x="9393" y="11619"/>
                      <a:pt x="6852" y="11143"/>
                      <a:pt x="6598" y="10464"/>
                    </a:cubicBezTo>
                    <a:cubicBezTo>
                      <a:pt x="6089" y="9649"/>
                      <a:pt x="5581" y="8222"/>
                      <a:pt x="8630" y="8222"/>
                    </a:cubicBezTo>
                    <a:cubicBezTo>
                      <a:pt x="11426" y="8222"/>
                      <a:pt x="10918" y="11211"/>
                      <a:pt x="10918" y="10464"/>
                    </a:cubicBezTo>
                    <a:cubicBezTo>
                      <a:pt x="10918" y="9105"/>
                      <a:pt x="8630" y="7747"/>
                      <a:pt x="8630" y="6456"/>
                    </a:cubicBezTo>
                    <a:cubicBezTo>
                      <a:pt x="8630" y="5234"/>
                      <a:pt x="10918" y="8698"/>
                      <a:pt x="10918" y="9920"/>
                    </a:cubicBezTo>
                    <a:cubicBezTo>
                      <a:pt x="10918" y="10668"/>
                      <a:pt x="8630" y="8358"/>
                      <a:pt x="8630" y="7611"/>
                    </a:cubicBezTo>
                    <a:cubicBezTo>
                      <a:pt x="8630" y="7000"/>
                      <a:pt x="10155" y="8698"/>
                      <a:pt x="10918" y="9309"/>
                    </a:cubicBezTo>
                    <a:cubicBezTo>
                      <a:pt x="11426" y="9853"/>
                      <a:pt x="12188" y="10464"/>
                      <a:pt x="12950" y="11075"/>
                    </a:cubicBezTo>
                    <a:cubicBezTo>
                      <a:pt x="17525" y="5166"/>
                      <a:pt x="12950" y="9581"/>
                      <a:pt x="17270" y="13317"/>
                    </a:cubicBezTo>
                    <a:cubicBezTo>
                      <a:pt x="17779" y="13860"/>
                      <a:pt x="18541" y="14471"/>
                      <a:pt x="19303" y="15083"/>
                    </a:cubicBezTo>
                    <a:cubicBezTo>
                      <a:pt x="18541" y="16170"/>
                      <a:pt x="20574" y="17800"/>
                      <a:pt x="17270" y="18479"/>
                    </a:cubicBezTo>
                    <a:cubicBezTo>
                      <a:pt x="15746" y="18683"/>
                      <a:pt x="8885" y="13249"/>
                      <a:pt x="15238" y="17936"/>
                    </a:cubicBezTo>
                    <a:cubicBezTo>
                      <a:pt x="14475" y="18886"/>
                      <a:pt x="15746" y="20245"/>
                      <a:pt x="12950" y="20788"/>
                    </a:cubicBezTo>
                    <a:cubicBezTo>
                      <a:pt x="10663" y="21128"/>
                      <a:pt x="9139" y="19702"/>
                      <a:pt x="8630" y="19090"/>
                    </a:cubicBezTo>
                    <a:cubicBezTo>
                      <a:pt x="6852" y="17188"/>
                      <a:pt x="7106" y="15219"/>
                      <a:pt x="6598" y="13317"/>
                    </a:cubicBezTo>
                    <a:cubicBezTo>
                      <a:pt x="5835" y="14268"/>
                      <a:pt x="7868" y="15898"/>
                      <a:pt x="4565" y="16237"/>
                    </a:cubicBezTo>
                    <a:cubicBezTo>
                      <a:pt x="1515" y="16509"/>
                      <a:pt x="499" y="14743"/>
                      <a:pt x="245" y="13928"/>
                    </a:cubicBezTo>
                    <a:cubicBezTo>
                      <a:pt x="-1026" y="11279"/>
                      <a:pt x="2786" y="10871"/>
                      <a:pt x="8630" y="9309"/>
                    </a:cubicBezTo>
                    <a:cubicBezTo>
                      <a:pt x="10663" y="9853"/>
                      <a:pt x="13713" y="10260"/>
                      <a:pt x="15238" y="11075"/>
                    </a:cubicBezTo>
                    <a:cubicBezTo>
                      <a:pt x="16762" y="12094"/>
                      <a:pt x="17270" y="13317"/>
                      <a:pt x="17270" y="14471"/>
                    </a:cubicBezTo>
                    <a:cubicBezTo>
                      <a:pt x="17270" y="15219"/>
                      <a:pt x="15746" y="12977"/>
                      <a:pt x="15238" y="12230"/>
                    </a:cubicBezTo>
                    <a:cubicBezTo>
                      <a:pt x="18795" y="7951"/>
                      <a:pt x="20320" y="4486"/>
                      <a:pt x="15238" y="207"/>
                    </a:cubicBezTo>
                    <a:cubicBezTo>
                      <a:pt x="13713" y="751"/>
                      <a:pt x="12696" y="1430"/>
                      <a:pt x="10918" y="1905"/>
                    </a:cubicBezTo>
                    <a:cubicBezTo>
                      <a:pt x="9139" y="2245"/>
                      <a:pt x="4819" y="1837"/>
                      <a:pt x="4565" y="2449"/>
                    </a:cubicBezTo>
                    <a:cubicBezTo>
                      <a:pt x="3802" y="3603"/>
                      <a:pt x="8630" y="5913"/>
                      <a:pt x="8630" y="5913"/>
                    </a:cubicBezTo>
                    <a:cubicBezTo>
                      <a:pt x="13459" y="2177"/>
                      <a:pt x="8630" y="4962"/>
                      <a:pt x="12950" y="8766"/>
                    </a:cubicBezTo>
                    <a:cubicBezTo>
                      <a:pt x="13459" y="9241"/>
                      <a:pt x="15746" y="9513"/>
                      <a:pt x="17270" y="9920"/>
                    </a:cubicBezTo>
                    <a:close/>
                  </a:path>
                </a:pathLst>
              </a:cu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647" name="AutoShape 62"/>
              <p:cNvSpPr/>
              <p:nvPr/>
            </p:nvSpPr>
            <p:spPr>
              <a:xfrm>
                <a:off x="38499" y="1043656"/>
                <a:ext cx="60133" cy="196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extrusionOk="0">
                    <a:moveTo>
                      <a:pt x="13" y="0"/>
                    </a:moveTo>
                    <a:cubicBezTo>
                      <a:pt x="3716" y="671"/>
                      <a:pt x="13590" y="183"/>
                      <a:pt x="18733" y="305"/>
                    </a:cubicBezTo>
                    <a:cubicBezTo>
                      <a:pt x="17704" y="976"/>
                      <a:pt x="16881" y="1342"/>
                      <a:pt x="14824" y="1769"/>
                    </a:cubicBezTo>
                    <a:cubicBezTo>
                      <a:pt x="15441" y="2380"/>
                      <a:pt x="16264" y="3051"/>
                      <a:pt x="17087" y="3722"/>
                    </a:cubicBezTo>
                    <a:cubicBezTo>
                      <a:pt x="16264" y="5431"/>
                      <a:pt x="14824" y="7200"/>
                      <a:pt x="17087" y="8908"/>
                    </a:cubicBezTo>
                    <a:cubicBezTo>
                      <a:pt x="17498" y="9641"/>
                      <a:pt x="18116" y="9641"/>
                      <a:pt x="19761" y="10251"/>
                    </a:cubicBezTo>
                    <a:cubicBezTo>
                      <a:pt x="20584" y="11837"/>
                      <a:pt x="20173" y="12936"/>
                      <a:pt x="19761" y="14644"/>
                    </a:cubicBezTo>
                    <a:cubicBezTo>
                      <a:pt x="20996" y="15925"/>
                      <a:pt x="21407" y="19464"/>
                      <a:pt x="17087" y="20502"/>
                    </a:cubicBezTo>
                    <a:cubicBezTo>
                      <a:pt x="16264" y="21173"/>
                      <a:pt x="16058" y="21417"/>
                      <a:pt x="13796" y="21600"/>
                    </a:cubicBezTo>
                    <a:cubicBezTo>
                      <a:pt x="7624" y="21417"/>
                      <a:pt x="4744" y="21234"/>
                      <a:pt x="2687" y="19525"/>
                    </a:cubicBezTo>
                    <a:cubicBezTo>
                      <a:pt x="2276" y="18732"/>
                      <a:pt x="1247" y="17939"/>
                      <a:pt x="2276" y="17207"/>
                    </a:cubicBezTo>
                    <a:cubicBezTo>
                      <a:pt x="1247" y="16414"/>
                      <a:pt x="1864" y="15681"/>
                      <a:pt x="2687" y="14949"/>
                    </a:cubicBezTo>
                    <a:cubicBezTo>
                      <a:pt x="218" y="12142"/>
                      <a:pt x="2481" y="8908"/>
                      <a:pt x="1658" y="5980"/>
                    </a:cubicBezTo>
                    <a:cubicBezTo>
                      <a:pt x="2070" y="4820"/>
                      <a:pt x="2481" y="3783"/>
                      <a:pt x="3921" y="2746"/>
                    </a:cubicBezTo>
                    <a:cubicBezTo>
                      <a:pt x="3304" y="1769"/>
                      <a:pt x="3921" y="1098"/>
                      <a:pt x="1041" y="793"/>
                    </a:cubicBezTo>
                    <a:cubicBezTo>
                      <a:pt x="-193" y="183"/>
                      <a:pt x="13" y="488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648" name="AutoShape 63"/>
              <p:cNvSpPr/>
              <p:nvPr/>
            </p:nvSpPr>
            <p:spPr>
              <a:xfrm>
                <a:off x="832660" y="1007765"/>
                <a:ext cx="86559" cy="201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0863" extrusionOk="0">
                    <a:moveTo>
                      <a:pt x="20331" y="649"/>
                    </a:moveTo>
                    <a:cubicBezTo>
                      <a:pt x="19461" y="2200"/>
                      <a:pt x="19606" y="3751"/>
                      <a:pt x="19172" y="5417"/>
                    </a:cubicBezTo>
                    <a:cubicBezTo>
                      <a:pt x="18882" y="5934"/>
                      <a:pt x="18302" y="6394"/>
                      <a:pt x="18012" y="6968"/>
                    </a:cubicBezTo>
                    <a:cubicBezTo>
                      <a:pt x="17867" y="7140"/>
                      <a:pt x="17577" y="7543"/>
                      <a:pt x="17577" y="7543"/>
                    </a:cubicBezTo>
                    <a:cubicBezTo>
                      <a:pt x="18157" y="9323"/>
                      <a:pt x="17432" y="11851"/>
                      <a:pt x="14968" y="13517"/>
                    </a:cubicBezTo>
                    <a:cubicBezTo>
                      <a:pt x="14098" y="14609"/>
                      <a:pt x="14678" y="17079"/>
                      <a:pt x="11778" y="17538"/>
                    </a:cubicBezTo>
                    <a:cubicBezTo>
                      <a:pt x="11198" y="18228"/>
                      <a:pt x="9459" y="20238"/>
                      <a:pt x="9459" y="20296"/>
                    </a:cubicBezTo>
                    <a:cubicBezTo>
                      <a:pt x="8879" y="20296"/>
                      <a:pt x="8444" y="20353"/>
                      <a:pt x="8009" y="20411"/>
                    </a:cubicBezTo>
                    <a:cubicBezTo>
                      <a:pt x="6125" y="21100"/>
                      <a:pt x="5110" y="20813"/>
                      <a:pt x="2500" y="20755"/>
                    </a:cubicBezTo>
                    <a:cubicBezTo>
                      <a:pt x="1631" y="20353"/>
                      <a:pt x="1051" y="19951"/>
                      <a:pt x="181" y="19664"/>
                    </a:cubicBezTo>
                    <a:cubicBezTo>
                      <a:pt x="-109" y="18802"/>
                      <a:pt x="-109" y="18400"/>
                      <a:pt x="616" y="17653"/>
                    </a:cubicBezTo>
                    <a:cubicBezTo>
                      <a:pt x="906" y="15987"/>
                      <a:pt x="36" y="13689"/>
                      <a:pt x="1051" y="12138"/>
                    </a:cubicBezTo>
                    <a:cubicBezTo>
                      <a:pt x="1196" y="11621"/>
                      <a:pt x="2935" y="10932"/>
                      <a:pt x="2935" y="10932"/>
                    </a:cubicBezTo>
                    <a:cubicBezTo>
                      <a:pt x="3080" y="9151"/>
                      <a:pt x="2355" y="7140"/>
                      <a:pt x="4820" y="5589"/>
                    </a:cubicBezTo>
                    <a:cubicBezTo>
                      <a:pt x="5110" y="4957"/>
                      <a:pt x="5980" y="3751"/>
                      <a:pt x="5980" y="3751"/>
                    </a:cubicBezTo>
                    <a:cubicBezTo>
                      <a:pt x="6414" y="-328"/>
                      <a:pt x="4675" y="-500"/>
                      <a:pt x="11488" y="534"/>
                    </a:cubicBezTo>
                    <a:cubicBezTo>
                      <a:pt x="15547" y="304"/>
                      <a:pt x="14243" y="247"/>
                      <a:pt x="17577" y="534"/>
                    </a:cubicBezTo>
                    <a:cubicBezTo>
                      <a:pt x="20766" y="764"/>
                      <a:pt x="21491" y="1109"/>
                      <a:pt x="20331" y="6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649" name="AutoShape 64"/>
              <p:cNvSpPr/>
              <p:nvPr/>
            </p:nvSpPr>
            <p:spPr>
              <a:xfrm>
                <a:off x="96031" y="11606"/>
                <a:ext cx="44878" cy="271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25" h="20914" extrusionOk="0">
                    <a:moveTo>
                      <a:pt x="1175" y="20572"/>
                    </a:moveTo>
                    <a:cubicBezTo>
                      <a:pt x="6575" y="20829"/>
                      <a:pt x="3875" y="20700"/>
                      <a:pt x="9050" y="20914"/>
                    </a:cubicBezTo>
                    <a:cubicBezTo>
                      <a:pt x="10850" y="20314"/>
                      <a:pt x="10175" y="19672"/>
                      <a:pt x="11525" y="19072"/>
                    </a:cubicBezTo>
                    <a:cubicBezTo>
                      <a:pt x="12650" y="17229"/>
                      <a:pt x="13775" y="15429"/>
                      <a:pt x="11525" y="13586"/>
                    </a:cubicBezTo>
                    <a:cubicBezTo>
                      <a:pt x="11750" y="12086"/>
                      <a:pt x="12200" y="10329"/>
                      <a:pt x="15125" y="8914"/>
                    </a:cubicBezTo>
                    <a:cubicBezTo>
                      <a:pt x="16250" y="7414"/>
                      <a:pt x="15350" y="7972"/>
                      <a:pt x="16925" y="7200"/>
                    </a:cubicBezTo>
                    <a:cubicBezTo>
                      <a:pt x="16475" y="4714"/>
                      <a:pt x="16025" y="3857"/>
                      <a:pt x="15125" y="1929"/>
                    </a:cubicBezTo>
                    <a:cubicBezTo>
                      <a:pt x="15575" y="643"/>
                      <a:pt x="15350" y="857"/>
                      <a:pt x="12650" y="0"/>
                    </a:cubicBezTo>
                    <a:cubicBezTo>
                      <a:pt x="5000" y="86"/>
                      <a:pt x="4100" y="-257"/>
                      <a:pt x="1850" y="814"/>
                    </a:cubicBezTo>
                    <a:cubicBezTo>
                      <a:pt x="2300" y="2143"/>
                      <a:pt x="3650" y="3600"/>
                      <a:pt x="1175" y="4929"/>
                    </a:cubicBezTo>
                    <a:cubicBezTo>
                      <a:pt x="6350" y="8272"/>
                      <a:pt x="-4675" y="11700"/>
                      <a:pt x="2525" y="15300"/>
                    </a:cubicBezTo>
                    <a:cubicBezTo>
                      <a:pt x="2750" y="15986"/>
                      <a:pt x="2975" y="16457"/>
                      <a:pt x="4325" y="17143"/>
                    </a:cubicBezTo>
                    <a:cubicBezTo>
                      <a:pt x="2975" y="18086"/>
                      <a:pt x="1850" y="19029"/>
                      <a:pt x="725" y="20014"/>
                    </a:cubicBezTo>
                    <a:cubicBezTo>
                      <a:pt x="950" y="20272"/>
                      <a:pt x="5225" y="21343"/>
                      <a:pt x="1175" y="205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  <p:sp>
            <p:nvSpPr>
              <p:cNvPr id="1650" name="AutoShape 65"/>
              <p:cNvSpPr/>
              <p:nvPr/>
            </p:nvSpPr>
            <p:spPr>
              <a:xfrm>
                <a:off x="1077786" y="-1"/>
                <a:ext cx="87796" cy="227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extrusionOk="0">
                    <a:moveTo>
                      <a:pt x="512" y="20072"/>
                    </a:moveTo>
                    <a:cubicBezTo>
                      <a:pt x="2384" y="20757"/>
                      <a:pt x="2528" y="21231"/>
                      <a:pt x="5552" y="21600"/>
                    </a:cubicBezTo>
                    <a:cubicBezTo>
                      <a:pt x="7712" y="21495"/>
                      <a:pt x="9296" y="21442"/>
                      <a:pt x="11312" y="21179"/>
                    </a:cubicBezTo>
                    <a:cubicBezTo>
                      <a:pt x="13904" y="20178"/>
                      <a:pt x="11312" y="21337"/>
                      <a:pt x="13184" y="19071"/>
                    </a:cubicBezTo>
                    <a:cubicBezTo>
                      <a:pt x="14336" y="17649"/>
                      <a:pt x="15488" y="16174"/>
                      <a:pt x="16208" y="14751"/>
                    </a:cubicBezTo>
                    <a:cubicBezTo>
                      <a:pt x="15776" y="13698"/>
                      <a:pt x="16352" y="12222"/>
                      <a:pt x="18224" y="11380"/>
                    </a:cubicBezTo>
                    <a:cubicBezTo>
                      <a:pt x="18512" y="10905"/>
                      <a:pt x="19376" y="10115"/>
                      <a:pt x="19376" y="10115"/>
                    </a:cubicBezTo>
                    <a:cubicBezTo>
                      <a:pt x="19376" y="8798"/>
                      <a:pt x="19232" y="7428"/>
                      <a:pt x="19664" y="6164"/>
                    </a:cubicBezTo>
                    <a:cubicBezTo>
                      <a:pt x="19664" y="5848"/>
                      <a:pt x="20528" y="5321"/>
                      <a:pt x="20528" y="5321"/>
                    </a:cubicBezTo>
                    <a:cubicBezTo>
                      <a:pt x="20528" y="4531"/>
                      <a:pt x="21392" y="3319"/>
                      <a:pt x="20816" y="2529"/>
                    </a:cubicBezTo>
                    <a:cubicBezTo>
                      <a:pt x="20528" y="1580"/>
                      <a:pt x="20528" y="580"/>
                      <a:pt x="18512" y="0"/>
                    </a:cubicBezTo>
                    <a:cubicBezTo>
                      <a:pt x="16640" y="316"/>
                      <a:pt x="14912" y="369"/>
                      <a:pt x="13184" y="685"/>
                    </a:cubicBezTo>
                    <a:cubicBezTo>
                      <a:pt x="11888" y="1422"/>
                      <a:pt x="12896" y="2002"/>
                      <a:pt x="10880" y="2792"/>
                    </a:cubicBezTo>
                    <a:cubicBezTo>
                      <a:pt x="11744" y="4057"/>
                      <a:pt x="11456" y="6217"/>
                      <a:pt x="9296" y="7270"/>
                    </a:cubicBezTo>
                    <a:cubicBezTo>
                      <a:pt x="8864" y="7692"/>
                      <a:pt x="8288" y="8060"/>
                      <a:pt x="8144" y="8535"/>
                    </a:cubicBezTo>
                    <a:cubicBezTo>
                      <a:pt x="7424" y="9746"/>
                      <a:pt x="8144" y="10484"/>
                      <a:pt x="5840" y="11380"/>
                    </a:cubicBezTo>
                    <a:cubicBezTo>
                      <a:pt x="5696" y="11538"/>
                      <a:pt x="5696" y="11696"/>
                      <a:pt x="5552" y="11906"/>
                    </a:cubicBezTo>
                    <a:cubicBezTo>
                      <a:pt x="5264" y="12012"/>
                      <a:pt x="4688" y="12064"/>
                      <a:pt x="4688" y="12222"/>
                    </a:cubicBezTo>
                    <a:cubicBezTo>
                      <a:pt x="4400" y="12486"/>
                      <a:pt x="4544" y="12855"/>
                      <a:pt x="4400" y="13171"/>
                    </a:cubicBezTo>
                    <a:cubicBezTo>
                      <a:pt x="4256" y="13276"/>
                      <a:pt x="4112" y="13434"/>
                      <a:pt x="3968" y="13592"/>
                    </a:cubicBezTo>
                    <a:cubicBezTo>
                      <a:pt x="3536" y="15278"/>
                      <a:pt x="2672" y="16700"/>
                      <a:pt x="2096" y="18386"/>
                    </a:cubicBezTo>
                    <a:cubicBezTo>
                      <a:pt x="1808" y="18913"/>
                      <a:pt x="2240" y="19598"/>
                      <a:pt x="1232" y="20072"/>
                    </a:cubicBezTo>
                    <a:cubicBezTo>
                      <a:pt x="800" y="20178"/>
                      <a:pt x="512" y="20336"/>
                      <a:pt x="80" y="20336"/>
                    </a:cubicBezTo>
                    <a:cubicBezTo>
                      <a:pt x="-208" y="20336"/>
                      <a:pt x="368" y="20125"/>
                      <a:pt x="512" y="200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/>
              </a:p>
            </p:txBody>
          </p:sp>
        </p:grpSp>
        <p:sp>
          <p:nvSpPr>
            <p:cNvPr id="1652" name="Text Box 66"/>
            <p:cNvSpPr txBox="1"/>
            <p:nvPr/>
          </p:nvSpPr>
          <p:spPr>
            <a:xfrm>
              <a:off x="179569" y="46076"/>
              <a:ext cx="851193" cy="828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dist="63500" dir="2212194" rotWithShape="0">
                <a:srgbClr val="1A0004">
                  <a:alpha val="74997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defTabSz="914400" rtl="0">
                <a:defRPr sz="4400" b="1" i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Kosher-Normal"/>
                  <a:ea typeface="Kosher-Normal"/>
                  <a:cs typeface="Kosher-Normal"/>
                  <a:sym typeface="Kosher-Normal"/>
                </a:defRPr>
              </a:lvl1pPr>
            </a:lstStyle>
            <a:p>
              <a:pPr algn="ctr"/>
              <a:r>
                <a:rPr lang="ar-JO" altLang="en-US" sz="2400" i="0" dirty="0"/>
                <a:t>عهد</a:t>
              </a:r>
              <a:br>
                <a:rPr lang="en-US" altLang="en-US" sz="2400" i="0" dirty="0"/>
              </a:br>
              <a:r>
                <a:rPr lang="ar-JO" altLang="en-US" sz="2400" i="0" dirty="0"/>
                <a:t> الأرض</a:t>
              </a:r>
              <a:endParaRPr lang="en-US" altLang="en-US" sz="2400" i="0" dirty="0"/>
            </a:p>
          </p:txBody>
        </p:sp>
      </p:grpSp>
      <p:sp>
        <p:nvSpPr>
          <p:cNvPr id="66" name="Text Box 39"/>
          <p:cNvSpPr txBox="1"/>
          <p:nvPr/>
        </p:nvSpPr>
        <p:spPr>
          <a:xfrm>
            <a:off x="4845050" y="1017587"/>
            <a:ext cx="1334363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>
              <a:defRPr/>
            </a:pPr>
            <a:r>
              <a:rPr lang="ar-LB" dirty="0"/>
              <a:t>~1500 ق.</a:t>
            </a:r>
            <a:r>
              <a:rPr dirty="0"/>
              <a:t> م</a:t>
            </a:r>
          </a:p>
        </p:txBody>
      </p:sp>
      <p:sp>
        <p:nvSpPr>
          <p:cNvPr id="67" name="Text Box 48"/>
          <p:cNvSpPr txBox="1"/>
          <p:nvPr/>
        </p:nvSpPr>
        <p:spPr>
          <a:xfrm>
            <a:off x="7228804" y="6182926"/>
            <a:ext cx="1488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LB" dirty="0"/>
              <a:t> دليل الدراسة ص. 42-45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" grpId="5" animBg="1" advAuto="0"/>
      <p:bldP spid="1595" grpId="2" animBg="1" advAuto="0"/>
      <p:bldP spid="1596" grpId="3" animBg="1" advAuto="0"/>
      <p:bldP spid="1597" grpId="4" animBg="1" advAuto="0"/>
      <p:bldP spid="1598" grpId="7" animBg="1" advAuto="0"/>
      <p:bldP spid="1600" grpId="6" animBg="1" advAuto="0"/>
      <p:bldP spid="1653" grpId="8" animBg="1" advAuto="0"/>
      <p:bldP spid="6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7" name="Picture 1" descr="Picture 1"/>
          <p:cNvPicPr>
            <a:picLocks noChangeAspect="1"/>
          </p:cNvPicPr>
          <p:nvPr/>
        </p:nvPicPr>
        <p:blipFill>
          <a:blip r:embed="rId3"/>
          <a:srcRect b="6731"/>
          <a:stretch>
            <a:fillRect/>
          </a:stretch>
        </p:blipFill>
        <p:spPr>
          <a:xfrm>
            <a:off x="430329" y="333414"/>
            <a:ext cx="8359776" cy="6191250"/>
          </a:xfrm>
          <a:prstGeom prst="rect">
            <a:avLst/>
          </a:prstGeom>
          <a:ln w="12700">
            <a:miter lim="400000"/>
          </a:ln>
        </p:spPr>
      </p:pic>
      <p:sp>
        <p:nvSpPr>
          <p:cNvPr id="1658" name="AutoShape 2"/>
          <p:cNvSpPr/>
          <p:nvPr/>
        </p:nvSpPr>
        <p:spPr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rgbClr val="FFD34A"/>
          </a:solidFill>
          <a:ln w="12700">
            <a:miter lim="400000"/>
          </a:ln>
          <a:effectLst>
            <a:outerShdw dist="96720" dir="1391915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9" name="Rectangle 3"/>
          <p:cNvSpPr/>
          <p:nvPr/>
        </p:nvSpPr>
        <p:spPr>
          <a:xfrm>
            <a:off x="3149600" y="1384300"/>
            <a:ext cx="2901950" cy="1420813"/>
          </a:xfrm>
          <a:prstGeom prst="rect">
            <a:avLst/>
          </a:prstGeom>
          <a:solidFill>
            <a:srgbClr val="FFD34A"/>
          </a:solidFill>
          <a:ln w="12700">
            <a:miter lim="400000"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0" name="Text Box 4"/>
          <p:cNvSpPr txBox="1"/>
          <p:nvPr/>
        </p:nvSpPr>
        <p:spPr>
          <a:xfrm>
            <a:off x="3613150" y="989012"/>
            <a:ext cx="1078792" cy="48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914400">
              <a:defRPr sz="24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t>   يشوع</a:t>
            </a:r>
          </a:p>
        </p:txBody>
      </p:sp>
      <p:sp>
        <p:nvSpPr>
          <p:cNvPr id="1661" name="Text Box 5"/>
          <p:cNvSpPr txBox="1"/>
          <p:nvPr/>
        </p:nvSpPr>
        <p:spPr>
          <a:xfrm>
            <a:off x="2012950" y="0"/>
            <a:ext cx="558803" cy="307777"/>
          </a:xfrm>
          <a:prstGeom prst="rect">
            <a:avLst/>
          </a:prstGeom>
          <a:ln w="12700">
            <a:miter lim="400000"/>
          </a:ln>
          <a:effectLst>
            <a:outerShdw dist="7184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700"/>
              </a:spcBef>
              <a:defRPr sz="1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يشوع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2" name="Text Box 6"/>
          <p:cNvSpPr txBox="1"/>
          <p:nvPr/>
        </p:nvSpPr>
        <p:spPr>
          <a:xfrm>
            <a:off x="3343275" y="1536700"/>
            <a:ext cx="2446338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defRPr/>
            </a:pPr>
            <a:r>
              <a:rPr sz="2400" dirty="0" err="1"/>
              <a:t>أريحا</a:t>
            </a:r>
            <a:r>
              <a:rPr lang="ar-LB" sz="2400" dirty="0"/>
              <a:t> </a:t>
            </a:r>
            <a:r>
              <a:rPr sz="2400" dirty="0"/>
              <a:t>/</a:t>
            </a:r>
            <a:r>
              <a:rPr lang="ar-LB" sz="2400" dirty="0"/>
              <a:t> </a:t>
            </a:r>
            <a:r>
              <a:rPr sz="2400" dirty="0" err="1"/>
              <a:t>عاي</a:t>
            </a:r>
            <a:r>
              <a:rPr lang="ar-LB" sz="2400" dirty="0"/>
              <a:t> </a:t>
            </a:r>
            <a:endParaRPr sz="2400" dirty="0"/>
          </a:p>
        </p:txBody>
      </p:sp>
      <p:sp>
        <p:nvSpPr>
          <p:cNvPr id="1663" name="Line 7"/>
          <p:cNvSpPr/>
          <p:nvPr/>
        </p:nvSpPr>
        <p:spPr>
          <a:xfrm>
            <a:off x="3325812" y="25146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4" name="Line 8"/>
          <p:cNvSpPr/>
          <p:nvPr/>
        </p:nvSpPr>
        <p:spPr>
          <a:xfrm>
            <a:off x="3343275" y="20193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5" name="Text Box 9"/>
          <p:cNvSpPr txBox="1"/>
          <p:nvPr/>
        </p:nvSpPr>
        <p:spPr>
          <a:xfrm>
            <a:off x="3254374" y="2027238"/>
            <a:ext cx="2552702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defRPr/>
            </a:pPr>
            <a:r>
              <a:rPr sz="2400" dirty="0" err="1"/>
              <a:t>تقسيم</a:t>
            </a:r>
            <a:r>
              <a:rPr sz="2400" dirty="0"/>
              <a:t> </a:t>
            </a:r>
            <a:r>
              <a:rPr sz="2400" dirty="0" err="1"/>
              <a:t>الأرض</a:t>
            </a:r>
            <a:endParaRPr sz="2400" dirty="0"/>
          </a:p>
        </p:txBody>
      </p:sp>
      <p:sp>
        <p:nvSpPr>
          <p:cNvPr id="1666" name="Text Box 10"/>
          <p:cNvSpPr txBox="1"/>
          <p:nvPr/>
        </p:nvSpPr>
        <p:spPr>
          <a:xfrm>
            <a:off x="8757910" y="78899"/>
            <a:ext cx="1800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1200"/>
              </a:spcBef>
              <a:defRPr sz="2000">
                <a:solidFill>
                  <a:srgbClr val="FFA27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667" name="Text Box 11"/>
          <p:cNvSpPr txBox="1"/>
          <p:nvPr/>
        </p:nvSpPr>
        <p:spPr>
          <a:xfrm>
            <a:off x="8210346" y="6520974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10</a:t>
            </a:r>
          </a:p>
        </p:txBody>
      </p:sp>
      <p:sp>
        <p:nvSpPr>
          <p:cNvPr id="1669" name="Rectangle 13"/>
          <p:cNvSpPr/>
          <p:nvPr/>
        </p:nvSpPr>
        <p:spPr>
          <a:xfrm flipH="1">
            <a:off x="142875" y="368299"/>
            <a:ext cx="233364" cy="6132515"/>
          </a:xfrm>
          <a:prstGeom prst="rect">
            <a:avLst/>
          </a:prstGeom>
          <a:ln w="1270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705" name="Group 14"/>
          <p:cNvGrpSpPr/>
          <p:nvPr/>
        </p:nvGrpSpPr>
        <p:grpSpPr>
          <a:xfrm>
            <a:off x="150812" y="2303463"/>
            <a:ext cx="3143251" cy="1938337"/>
            <a:chOff x="0" y="0"/>
            <a:chExt cx="3143249" cy="1938336"/>
          </a:xfrm>
        </p:grpSpPr>
        <p:sp>
          <p:nvSpPr>
            <p:cNvPr id="1670" name="Rectangle 15"/>
            <p:cNvSpPr/>
            <p:nvPr/>
          </p:nvSpPr>
          <p:spPr>
            <a:xfrm>
              <a:off x="0" y="303212"/>
              <a:ext cx="1550989" cy="6619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1" name="Text Box 16"/>
            <p:cNvSpPr txBox="1"/>
            <p:nvPr/>
          </p:nvSpPr>
          <p:spPr>
            <a:xfrm>
              <a:off x="120569" y="53974"/>
              <a:ext cx="1181263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672" name="Rectangle 17"/>
            <p:cNvSpPr/>
            <p:nvPr/>
          </p:nvSpPr>
          <p:spPr>
            <a:xfrm>
              <a:off x="-1" y="303212"/>
              <a:ext cx="2166940" cy="725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3" name="AutoShape 18"/>
            <p:cNvSpPr/>
            <p:nvPr/>
          </p:nvSpPr>
          <p:spPr>
            <a:xfrm>
              <a:off x="1" y="0"/>
              <a:ext cx="1274763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4" name="Rectangle 19"/>
            <p:cNvSpPr/>
            <p:nvPr/>
          </p:nvSpPr>
          <p:spPr>
            <a:xfrm>
              <a:off x="0" y="350837"/>
              <a:ext cx="1550989" cy="596901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5" name="Text Box 20"/>
            <p:cNvSpPr txBox="1"/>
            <p:nvPr/>
          </p:nvSpPr>
          <p:spPr>
            <a:xfrm>
              <a:off x="231377" y="17462"/>
              <a:ext cx="634208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الخليقة</a:t>
              </a:r>
            </a:p>
          </p:txBody>
        </p:sp>
        <p:sp>
          <p:nvSpPr>
            <p:cNvPr id="1676" name="Line 21"/>
            <p:cNvSpPr/>
            <p:nvPr/>
          </p:nvSpPr>
          <p:spPr>
            <a:xfrm>
              <a:off x="0" y="217487"/>
              <a:ext cx="1589" cy="747713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7" name="Line 22"/>
            <p:cNvSpPr/>
            <p:nvPr/>
          </p:nvSpPr>
          <p:spPr>
            <a:xfrm>
              <a:off x="1252537" y="292100"/>
              <a:ext cx="679451" cy="15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8" name="Rectangle 23"/>
            <p:cNvSpPr/>
            <p:nvPr/>
          </p:nvSpPr>
          <p:spPr>
            <a:xfrm>
              <a:off x="233362" y="519112"/>
              <a:ext cx="1550989" cy="6842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9" name="Text Box 24"/>
            <p:cNvSpPr txBox="1"/>
            <p:nvPr/>
          </p:nvSpPr>
          <p:spPr>
            <a:xfrm>
              <a:off x="347581" y="292100"/>
              <a:ext cx="1181263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680" name="Rectangle 25"/>
            <p:cNvSpPr/>
            <p:nvPr/>
          </p:nvSpPr>
          <p:spPr>
            <a:xfrm>
              <a:off x="233362" y="519112"/>
              <a:ext cx="2166938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1" name="AutoShape 26"/>
            <p:cNvSpPr/>
            <p:nvPr/>
          </p:nvSpPr>
          <p:spPr>
            <a:xfrm>
              <a:off x="233362" y="217487"/>
              <a:ext cx="1252539" cy="960439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2" name="Rectangle 27"/>
            <p:cNvSpPr/>
            <p:nvPr/>
          </p:nvSpPr>
          <p:spPr>
            <a:xfrm>
              <a:off x="265112" y="560387"/>
              <a:ext cx="1550988" cy="61912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3" name="Text Box 28"/>
            <p:cNvSpPr txBox="1"/>
            <p:nvPr/>
          </p:nvSpPr>
          <p:spPr>
            <a:xfrm>
              <a:off x="508713" y="244475"/>
              <a:ext cx="514512" cy="229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ابراهيم</a:t>
              </a:r>
            </a:p>
          </p:txBody>
        </p:sp>
        <p:sp>
          <p:nvSpPr>
            <p:cNvPr id="1684" name="Line 29"/>
            <p:cNvSpPr/>
            <p:nvPr/>
          </p:nvSpPr>
          <p:spPr>
            <a:xfrm>
              <a:off x="233362" y="455612"/>
              <a:ext cx="1588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5" name="Line 30"/>
            <p:cNvSpPr/>
            <p:nvPr/>
          </p:nvSpPr>
          <p:spPr>
            <a:xfrm>
              <a:off x="1485899" y="519112"/>
              <a:ext cx="681038" cy="15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6" name="Rectangle 31"/>
            <p:cNvSpPr/>
            <p:nvPr/>
          </p:nvSpPr>
          <p:spPr>
            <a:xfrm>
              <a:off x="466725" y="725487"/>
              <a:ext cx="1530350" cy="6619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7" name="Text Box 32"/>
            <p:cNvSpPr txBox="1"/>
            <p:nvPr/>
          </p:nvSpPr>
          <p:spPr>
            <a:xfrm>
              <a:off x="574594" y="508000"/>
              <a:ext cx="1181263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688" name="Rectangle 33"/>
            <p:cNvSpPr/>
            <p:nvPr/>
          </p:nvSpPr>
          <p:spPr>
            <a:xfrm>
              <a:off x="466724" y="725487"/>
              <a:ext cx="2166939" cy="725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9" name="AutoShape 34"/>
            <p:cNvSpPr/>
            <p:nvPr/>
          </p:nvSpPr>
          <p:spPr>
            <a:xfrm>
              <a:off x="466725" y="455612"/>
              <a:ext cx="1254126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0" name="Rectangle 35"/>
            <p:cNvSpPr/>
            <p:nvPr/>
          </p:nvSpPr>
          <p:spPr>
            <a:xfrm>
              <a:off x="466725" y="796925"/>
              <a:ext cx="1530350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1" name="Text Box 36"/>
            <p:cNvSpPr txBox="1"/>
            <p:nvPr/>
          </p:nvSpPr>
          <p:spPr>
            <a:xfrm>
              <a:off x="818607" y="474662"/>
              <a:ext cx="480511" cy="229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يوسف</a:t>
              </a:r>
            </a:p>
          </p:txBody>
        </p:sp>
        <p:sp>
          <p:nvSpPr>
            <p:cNvPr id="1692" name="Line 37"/>
            <p:cNvSpPr/>
            <p:nvPr/>
          </p:nvSpPr>
          <p:spPr>
            <a:xfrm>
              <a:off x="466724" y="695325"/>
              <a:ext cx="1589" cy="747713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93" name="Line 38"/>
            <p:cNvSpPr/>
            <p:nvPr/>
          </p:nvSpPr>
          <p:spPr>
            <a:xfrm>
              <a:off x="1698624" y="717550"/>
              <a:ext cx="701676" cy="15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94" name="Rectangle 39"/>
            <p:cNvSpPr/>
            <p:nvPr/>
          </p:nvSpPr>
          <p:spPr>
            <a:xfrm>
              <a:off x="742949" y="973137"/>
              <a:ext cx="2166939" cy="747712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5" name="AutoShape 40"/>
            <p:cNvSpPr/>
            <p:nvPr/>
          </p:nvSpPr>
          <p:spPr>
            <a:xfrm>
              <a:off x="742950" y="695325"/>
              <a:ext cx="1254126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6" name="Rectangle 41"/>
            <p:cNvSpPr/>
            <p:nvPr/>
          </p:nvSpPr>
          <p:spPr>
            <a:xfrm>
              <a:off x="774700" y="1044574"/>
              <a:ext cx="1550988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7" name="Text Box 42"/>
            <p:cNvSpPr txBox="1"/>
            <p:nvPr/>
          </p:nvSpPr>
          <p:spPr>
            <a:xfrm>
              <a:off x="1091717" y="704850"/>
              <a:ext cx="489916" cy="229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موسى</a:t>
              </a:r>
            </a:p>
          </p:txBody>
        </p:sp>
        <p:sp>
          <p:nvSpPr>
            <p:cNvPr id="1698" name="Line 43"/>
            <p:cNvSpPr/>
            <p:nvPr/>
          </p:nvSpPr>
          <p:spPr>
            <a:xfrm>
              <a:off x="742949" y="909637"/>
              <a:ext cx="1589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99" name="Line 44"/>
            <p:cNvSpPr/>
            <p:nvPr/>
          </p:nvSpPr>
          <p:spPr>
            <a:xfrm>
              <a:off x="1997074" y="973136"/>
              <a:ext cx="679451" cy="15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0" name="Rectangle 45"/>
            <p:cNvSpPr/>
            <p:nvPr/>
          </p:nvSpPr>
          <p:spPr>
            <a:xfrm>
              <a:off x="976312" y="1190624"/>
              <a:ext cx="2166938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1" name="AutoShape 46"/>
            <p:cNvSpPr/>
            <p:nvPr/>
          </p:nvSpPr>
          <p:spPr>
            <a:xfrm>
              <a:off x="976312" y="909637"/>
              <a:ext cx="1254127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2" name="Rectangle 47"/>
            <p:cNvSpPr/>
            <p:nvPr/>
          </p:nvSpPr>
          <p:spPr>
            <a:xfrm>
              <a:off x="1008062" y="1220786"/>
              <a:ext cx="1530351" cy="64452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3" name="Text Box 48"/>
            <p:cNvSpPr txBox="1"/>
            <p:nvPr/>
          </p:nvSpPr>
          <p:spPr>
            <a:xfrm>
              <a:off x="1250098" y="919162"/>
              <a:ext cx="582730" cy="233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يشوع</a:t>
              </a:r>
            </a:p>
          </p:txBody>
        </p:sp>
        <p:sp>
          <p:nvSpPr>
            <p:cNvPr id="1704" name="Line 49"/>
            <p:cNvSpPr/>
            <p:nvPr/>
          </p:nvSpPr>
          <p:spPr>
            <a:xfrm>
              <a:off x="976312" y="1127124"/>
              <a:ext cx="1588" cy="746126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07" name="Text Box 51"/>
          <p:cNvSpPr txBox="1"/>
          <p:nvPr/>
        </p:nvSpPr>
        <p:spPr>
          <a:xfrm>
            <a:off x="8611612" y="6444774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2</a:t>
            </a:r>
          </a:p>
        </p:txBody>
      </p:sp>
      <p:sp>
        <p:nvSpPr>
          <p:cNvPr id="53" name="Text Box 39"/>
          <p:cNvSpPr txBox="1"/>
          <p:nvPr/>
        </p:nvSpPr>
        <p:spPr>
          <a:xfrm>
            <a:off x="4845050" y="1017587"/>
            <a:ext cx="1334363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>
              <a:defRPr/>
            </a:pPr>
            <a:r>
              <a:rPr lang="ar-LB" dirty="0"/>
              <a:t>~1500 ق.</a:t>
            </a:r>
            <a:r>
              <a:rPr dirty="0"/>
              <a:t> م</a:t>
            </a:r>
          </a:p>
        </p:txBody>
      </p:sp>
      <p:sp>
        <p:nvSpPr>
          <p:cNvPr id="54" name="Text Box 48"/>
          <p:cNvSpPr txBox="1"/>
          <p:nvPr/>
        </p:nvSpPr>
        <p:spPr>
          <a:xfrm>
            <a:off x="7228804" y="6182926"/>
            <a:ext cx="1488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LB" dirty="0"/>
              <a:t> دليل الدراسة ص. 42-45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" grpId="2" animBg="1" advAuto="0"/>
      <p:bldP spid="1665" grpId="3" animBg="1" advAuto="0"/>
      <p:bldP spid="53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1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8" y="322263"/>
            <a:ext cx="8382001" cy="6140451"/>
          </a:xfrm>
          <a:prstGeom prst="rect">
            <a:avLst/>
          </a:prstGeom>
          <a:ln w="12700">
            <a:miter lim="400000"/>
          </a:ln>
        </p:spPr>
      </p:pic>
      <p:sp>
        <p:nvSpPr>
          <p:cNvPr id="1712" name="AutoShape 2"/>
          <p:cNvSpPr/>
          <p:nvPr/>
        </p:nvSpPr>
        <p:spPr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rgbClr val="FFD34A"/>
          </a:solidFill>
          <a:ln w="12700">
            <a:miter lim="400000"/>
          </a:ln>
          <a:effectLst>
            <a:outerShdw dist="96720" dir="1391915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3" name="Rectangle 3"/>
          <p:cNvSpPr/>
          <p:nvPr/>
        </p:nvSpPr>
        <p:spPr>
          <a:xfrm>
            <a:off x="3149600" y="1384300"/>
            <a:ext cx="2901950" cy="1435100"/>
          </a:xfrm>
          <a:prstGeom prst="rect">
            <a:avLst/>
          </a:prstGeom>
          <a:solidFill>
            <a:srgbClr val="FFD34A"/>
          </a:solidFill>
          <a:ln w="12700">
            <a:miter lim="400000"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4" name="Text Box 4"/>
          <p:cNvSpPr txBox="1"/>
          <p:nvPr/>
        </p:nvSpPr>
        <p:spPr>
          <a:xfrm>
            <a:off x="3632200" y="973137"/>
            <a:ext cx="736055" cy="434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91440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فوضى</a:t>
            </a:r>
          </a:p>
        </p:txBody>
      </p:sp>
      <p:sp>
        <p:nvSpPr>
          <p:cNvPr id="1715" name="Text Box 5"/>
          <p:cNvSpPr txBox="1"/>
          <p:nvPr/>
        </p:nvSpPr>
        <p:spPr>
          <a:xfrm>
            <a:off x="3325812" y="1574800"/>
            <a:ext cx="2481264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sz="2400" dirty="0" err="1"/>
              <a:t>القضاة</a:t>
            </a:r>
            <a:endParaRPr sz="2400" dirty="0"/>
          </a:p>
        </p:txBody>
      </p:sp>
      <p:sp>
        <p:nvSpPr>
          <p:cNvPr id="1716" name="Text Box 6"/>
          <p:cNvSpPr txBox="1"/>
          <p:nvPr/>
        </p:nvSpPr>
        <p:spPr>
          <a:xfrm>
            <a:off x="3294064" y="2066925"/>
            <a:ext cx="2495549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lang="ar-LB" sz="2400" dirty="0"/>
              <a:t>350</a:t>
            </a:r>
            <a:endParaRPr sz="2400" dirty="0"/>
          </a:p>
        </p:txBody>
      </p:sp>
      <p:sp>
        <p:nvSpPr>
          <p:cNvPr id="1717" name="Text Box 7"/>
          <p:cNvSpPr txBox="1"/>
          <p:nvPr/>
        </p:nvSpPr>
        <p:spPr>
          <a:xfrm>
            <a:off x="1981201" y="-2"/>
            <a:ext cx="1066799" cy="307777"/>
          </a:xfrm>
          <a:prstGeom prst="rect">
            <a:avLst/>
          </a:prstGeom>
          <a:ln w="12700">
            <a:miter lim="400000"/>
          </a:ln>
          <a:effectLst>
            <a:outerShdw dist="7184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700"/>
              </a:spcBef>
              <a:defRPr sz="1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ctr">
              <a:defRPr/>
            </a:pPr>
            <a:r>
              <a:rPr lang="ar-LB" sz="1400" dirty="0">
                <a:latin typeface="Arial" panose="020B0604020202020204" pitchFamily="34" charset="0"/>
                <a:cs typeface="Arial" panose="020B0604020202020204" pitchFamily="34" charset="0"/>
              </a:rPr>
              <a:t>القضاة،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راعوث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8" name="Line 8"/>
          <p:cNvSpPr/>
          <p:nvPr/>
        </p:nvSpPr>
        <p:spPr>
          <a:xfrm>
            <a:off x="3325812" y="25146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9" name="Line 9"/>
          <p:cNvSpPr/>
          <p:nvPr/>
        </p:nvSpPr>
        <p:spPr>
          <a:xfrm>
            <a:off x="3343275" y="20193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0" name="Text Box 10"/>
          <p:cNvSpPr txBox="1"/>
          <p:nvPr/>
        </p:nvSpPr>
        <p:spPr>
          <a:xfrm>
            <a:off x="8757910" y="78899"/>
            <a:ext cx="1800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1200"/>
              </a:spcBef>
              <a:defRPr sz="2000">
                <a:solidFill>
                  <a:srgbClr val="FFA27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721" name="Text Box 11"/>
          <p:cNvSpPr txBox="1"/>
          <p:nvPr/>
        </p:nvSpPr>
        <p:spPr>
          <a:xfrm>
            <a:off x="8213521" y="6533674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rPr dirty="0"/>
              <a:t>11</a:t>
            </a:r>
          </a:p>
        </p:txBody>
      </p:sp>
      <p:sp>
        <p:nvSpPr>
          <p:cNvPr id="1723" name="Rectangle 13"/>
          <p:cNvSpPr/>
          <p:nvPr/>
        </p:nvSpPr>
        <p:spPr>
          <a:xfrm>
            <a:off x="376237" y="357186"/>
            <a:ext cx="8466713" cy="6189187"/>
          </a:xfrm>
          <a:prstGeom prst="rect">
            <a:avLst/>
          </a:prstGeom>
          <a:ln w="1270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762" name="Group 14"/>
          <p:cNvGrpSpPr/>
          <p:nvPr/>
        </p:nvGrpSpPr>
        <p:grpSpPr>
          <a:xfrm>
            <a:off x="150812" y="2305049"/>
            <a:ext cx="3355976" cy="2174876"/>
            <a:chOff x="0" y="0"/>
            <a:chExt cx="3355974" cy="2174874"/>
          </a:xfrm>
        </p:grpSpPr>
        <p:sp>
          <p:nvSpPr>
            <p:cNvPr id="1724" name="Rectangle 15"/>
            <p:cNvSpPr/>
            <p:nvPr/>
          </p:nvSpPr>
          <p:spPr>
            <a:xfrm>
              <a:off x="0" y="302990"/>
              <a:ext cx="1550988" cy="66150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5" name="Text Box 16"/>
            <p:cNvSpPr txBox="1"/>
            <p:nvPr/>
          </p:nvSpPr>
          <p:spPr>
            <a:xfrm>
              <a:off x="120569" y="53935"/>
              <a:ext cx="1181263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726" name="Rectangle 17"/>
            <p:cNvSpPr/>
            <p:nvPr/>
          </p:nvSpPr>
          <p:spPr>
            <a:xfrm>
              <a:off x="-1" y="302990"/>
              <a:ext cx="2166939" cy="724959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7" name="AutoShape 18"/>
            <p:cNvSpPr/>
            <p:nvPr/>
          </p:nvSpPr>
          <p:spPr>
            <a:xfrm>
              <a:off x="0" y="-1"/>
              <a:ext cx="1274764" cy="939117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8" name="Rectangle 19"/>
            <p:cNvSpPr/>
            <p:nvPr/>
          </p:nvSpPr>
          <p:spPr>
            <a:xfrm>
              <a:off x="0" y="350581"/>
              <a:ext cx="1550988" cy="59646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9" name="Text Box 20"/>
            <p:cNvSpPr txBox="1"/>
            <p:nvPr/>
          </p:nvSpPr>
          <p:spPr>
            <a:xfrm>
              <a:off x="280776" y="17449"/>
              <a:ext cx="535411" cy="229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الخليقة</a:t>
              </a:r>
            </a:p>
          </p:txBody>
        </p:sp>
        <p:sp>
          <p:nvSpPr>
            <p:cNvPr id="1730" name="Line 21"/>
            <p:cNvSpPr/>
            <p:nvPr/>
          </p:nvSpPr>
          <p:spPr>
            <a:xfrm>
              <a:off x="-1" y="217328"/>
              <a:ext cx="1589" cy="74716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1" name="Line 22"/>
            <p:cNvSpPr/>
            <p:nvPr/>
          </p:nvSpPr>
          <p:spPr>
            <a:xfrm>
              <a:off x="1252537" y="291886"/>
              <a:ext cx="679451" cy="1587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2" name="Rectangle 23"/>
            <p:cNvSpPr/>
            <p:nvPr/>
          </p:nvSpPr>
          <p:spPr>
            <a:xfrm>
              <a:off x="233362" y="518733"/>
              <a:ext cx="1550988" cy="68371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3" name="Text Box 24"/>
            <p:cNvSpPr txBox="1"/>
            <p:nvPr/>
          </p:nvSpPr>
          <p:spPr>
            <a:xfrm>
              <a:off x="347582" y="291886"/>
              <a:ext cx="118126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734" name="Rectangle 25"/>
            <p:cNvSpPr/>
            <p:nvPr/>
          </p:nvSpPr>
          <p:spPr>
            <a:xfrm>
              <a:off x="233362" y="518733"/>
              <a:ext cx="2166938" cy="74716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5" name="AutoShape 26"/>
            <p:cNvSpPr/>
            <p:nvPr/>
          </p:nvSpPr>
          <p:spPr>
            <a:xfrm>
              <a:off x="233362" y="217328"/>
              <a:ext cx="1252539" cy="959739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6" name="Rectangle 27"/>
            <p:cNvSpPr/>
            <p:nvPr/>
          </p:nvSpPr>
          <p:spPr>
            <a:xfrm>
              <a:off x="265112" y="559978"/>
              <a:ext cx="1550988" cy="618675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7" name="Text Box 28"/>
            <p:cNvSpPr txBox="1"/>
            <p:nvPr/>
          </p:nvSpPr>
          <p:spPr>
            <a:xfrm>
              <a:off x="459314" y="244296"/>
              <a:ext cx="613309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ابراهيم</a:t>
              </a:r>
            </a:p>
          </p:txBody>
        </p:sp>
        <p:sp>
          <p:nvSpPr>
            <p:cNvPr id="1738" name="Line 29"/>
            <p:cNvSpPr/>
            <p:nvPr/>
          </p:nvSpPr>
          <p:spPr>
            <a:xfrm>
              <a:off x="233362" y="455279"/>
              <a:ext cx="1588" cy="72495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9" name="Line 30"/>
            <p:cNvSpPr/>
            <p:nvPr/>
          </p:nvSpPr>
          <p:spPr>
            <a:xfrm>
              <a:off x="1485899" y="518733"/>
              <a:ext cx="681038" cy="1587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40" name="Rectangle 31"/>
            <p:cNvSpPr/>
            <p:nvPr/>
          </p:nvSpPr>
          <p:spPr>
            <a:xfrm>
              <a:off x="466725" y="724957"/>
              <a:ext cx="1530350" cy="66150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1" name="Text Box 32"/>
            <p:cNvSpPr txBox="1"/>
            <p:nvPr/>
          </p:nvSpPr>
          <p:spPr>
            <a:xfrm>
              <a:off x="574594" y="507629"/>
              <a:ext cx="118126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742" name="Rectangle 33"/>
            <p:cNvSpPr/>
            <p:nvPr/>
          </p:nvSpPr>
          <p:spPr>
            <a:xfrm>
              <a:off x="466724" y="724957"/>
              <a:ext cx="2166939" cy="724959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3" name="AutoShape 34"/>
            <p:cNvSpPr/>
            <p:nvPr/>
          </p:nvSpPr>
          <p:spPr>
            <a:xfrm>
              <a:off x="466725" y="455279"/>
              <a:ext cx="1254126" cy="939116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4" name="Rectangle 35"/>
            <p:cNvSpPr/>
            <p:nvPr/>
          </p:nvSpPr>
          <p:spPr>
            <a:xfrm>
              <a:off x="466725" y="796343"/>
              <a:ext cx="1530350" cy="598052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5" name="Text Box 36"/>
            <p:cNvSpPr txBox="1"/>
            <p:nvPr/>
          </p:nvSpPr>
          <p:spPr>
            <a:xfrm>
              <a:off x="818607" y="474315"/>
              <a:ext cx="480511" cy="229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يوسف</a:t>
              </a:r>
            </a:p>
          </p:txBody>
        </p:sp>
        <p:sp>
          <p:nvSpPr>
            <p:cNvPr id="1746" name="Line 37"/>
            <p:cNvSpPr/>
            <p:nvPr/>
          </p:nvSpPr>
          <p:spPr>
            <a:xfrm>
              <a:off x="466724" y="694817"/>
              <a:ext cx="1589" cy="74716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47" name="Rectangle 38"/>
            <p:cNvSpPr/>
            <p:nvPr/>
          </p:nvSpPr>
          <p:spPr>
            <a:xfrm>
              <a:off x="742949" y="972426"/>
              <a:ext cx="2166939" cy="74716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8" name="AutoShape 39"/>
            <p:cNvSpPr/>
            <p:nvPr/>
          </p:nvSpPr>
          <p:spPr>
            <a:xfrm>
              <a:off x="742950" y="694817"/>
              <a:ext cx="1254126" cy="939117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9" name="Rectangle 40"/>
            <p:cNvSpPr/>
            <p:nvPr/>
          </p:nvSpPr>
          <p:spPr>
            <a:xfrm>
              <a:off x="774700" y="1043812"/>
              <a:ext cx="1550988" cy="598052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0" name="Text Box 41"/>
            <p:cNvSpPr txBox="1"/>
            <p:nvPr/>
          </p:nvSpPr>
          <p:spPr>
            <a:xfrm>
              <a:off x="1091717" y="704335"/>
              <a:ext cx="489916" cy="229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موسى</a:t>
              </a:r>
            </a:p>
          </p:txBody>
        </p:sp>
        <p:sp>
          <p:nvSpPr>
            <p:cNvPr id="1751" name="Line 42"/>
            <p:cNvSpPr/>
            <p:nvPr/>
          </p:nvSpPr>
          <p:spPr>
            <a:xfrm>
              <a:off x="742949" y="908973"/>
              <a:ext cx="1589" cy="72495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2" name="Rectangle 43"/>
            <p:cNvSpPr/>
            <p:nvPr/>
          </p:nvSpPr>
          <p:spPr>
            <a:xfrm>
              <a:off x="976312" y="1189756"/>
              <a:ext cx="2166938" cy="74716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3" name="AutoShape 44"/>
            <p:cNvSpPr/>
            <p:nvPr/>
          </p:nvSpPr>
          <p:spPr>
            <a:xfrm>
              <a:off x="976312" y="908973"/>
              <a:ext cx="1254127" cy="939116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4" name="Rectangle 45"/>
            <p:cNvSpPr/>
            <p:nvPr/>
          </p:nvSpPr>
          <p:spPr>
            <a:xfrm>
              <a:off x="1008062" y="1245277"/>
              <a:ext cx="1530351" cy="618675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5" name="Text Box 46"/>
            <p:cNvSpPr txBox="1"/>
            <p:nvPr/>
          </p:nvSpPr>
          <p:spPr>
            <a:xfrm>
              <a:off x="1324196" y="918491"/>
              <a:ext cx="434534" cy="229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يشوع</a:t>
              </a:r>
            </a:p>
          </p:txBody>
        </p:sp>
        <p:sp>
          <p:nvSpPr>
            <p:cNvPr id="1756" name="Line 47"/>
            <p:cNvSpPr/>
            <p:nvPr/>
          </p:nvSpPr>
          <p:spPr>
            <a:xfrm>
              <a:off x="976312" y="1126302"/>
              <a:ext cx="1588" cy="745582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7" name="Rectangle 48"/>
            <p:cNvSpPr/>
            <p:nvPr/>
          </p:nvSpPr>
          <p:spPr>
            <a:xfrm>
              <a:off x="1189037" y="1427707"/>
              <a:ext cx="2166938" cy="74716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8" name="AutoShape 49"/>
            <p:cNvSpPr/>
            <p:nvPr/>
          </p:nvSpPr>
          <p:spPr>
            <a:xfrm>
              <a:off x="1189037" y="1126302"/>
              <a:ext cx="1274764" cy="937530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9" name="Rectangle 50"/>
            <p:cNvSpPr/>
            <p:nvPr/>
          </p:nvSpPr>
          <p:spPr>
            <a:xfrm>
              <a:off x="1220787" y="1459434"/>
              <a:ext cx="1550988" cy="618675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60" name="Text Box 51"/>
            <p:cNvSpPr txBox="1"/>
            <p:nvPr/>
          </p:nvSpPr>
          <p:spPr>
            <a:xfrm>
              <a:off x="1454461" y="1150097"/>
              <a:ext cx="616915" cy="229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الفوضى</a:t>
              </a:r>
            </a:p>
          </p:txBody>
        </p:sp>
        <p:sp>
          <p:nvSpPr>
            <p:cNvPr id="1761" name="Line 52"/>
            <p:cNvSpPr/>
            <p:nvPr/>
          </p:nvSpPr>
          <p:spPr>
            <a:xfrm>
              <a:off x="1189037" y="1364253"/>
              <a:ext cx="1588" cy="72495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64" name="Text Box 54"/>
          <p:cNvSpPr txBox="1"/>
          <p:nvPr/>
        </p:nvSpPr>
        <p:spPr>
          <a:xfrm>
            <a:off x="8614787" y="6441599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2</a:t>
            </a:r>
          </a:p>
        </p:txBody>
      </p:sp>
      <p:sp>
        <p:nvSpPr>
          <p:cNvPr id="56" name="Text Box 39"/>
          <p:cNvSpPr txBox="1"/>
          <p:nvPr/>
        </p:nvSpPr>
        <p:spPr>
          <a:xfrm>
            <a:off x="4845050" y="992187"/>
            <a:ext cx="1334363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>
              <a:defRPr/>
            </a:pPr>
            <a:r>
              <a:rPr lang="ar-LB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5241"/>
                    </a:schemeClr>
                  </a:glow>
                </a:effectLst>
              </a:rPr>
              <a:t>~1000 ق.</a:t>
            </a:r>
            <a:r>
              <a:rPr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5241"/>
                    </a:schemeClr>
                  </a:glow>
                </a:effectLst>
              </a:rPr>
              <a:t> م</a:t>
            </a:r>
          </a:p>
        </p:txBody>
      </p:sp>
      <p:sp>
        <p:nvSpPr>
          <p:cNvPr id="57" name="Text Box 48"/>
          <p:cNvSpPr txBox="1"/>
          <p:nvPr/>
        </p:nvSpPr>
        <p:spPr>
          <a:xfrm>
            <a:off x="7228804" y="6182926"/>
            <a:ext cx="1488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LB" dirty="0"/>
              <a:t> دليل الدراسة ص. 42-45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5" grpId="2" animBg="1" advAuto="0"/>
      <p:bldP spid="1716" grpId="3" animBg="1" advAuto="0"/>
      <p:bldP spid="5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8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3" y="309563"/>
            <a:ext cx="8323262" cy="6146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69" name="AutoShape 2"/>
          <p:cNvSpPr/>
          <p:nvPr/>
        </p:nvSpPr>
        <p:spPr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rgbClr val="FFD34A"/>
          </a:solidFill>
          <a:ln w="12700">
            <a:miter lim="400000"/>
          </a:ln>
          <a:effectLst>
            <a:outerShdw dist="96720" dir="1391915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70" name="Rectangle 3"/>
          <p:cNvSpPr/>
          <p:nvPr/>
        </p:nvSpPr>
        <p:spPr>
          <a:xfrm>
            <a:off x="3149600" y="1384300"/>
            <a:ext cx="2901950" cy="4657725"/>
          </a:xfrm>
          <a:prstGeom prst="rect">
            <a:avLst/>
          </a:prstGeom>
          <a:solidFill>
            <a:srgbClr val="FFD34A"/>
          </a:solidFill>
          <a:ln w="12700">
            <a:miter lim="400000"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/>
          </a:p>
        </p:txBody>
      </p:sp>
      <p:sp>
        <p:nvSpPr>
          <p:cNvPr id="1772" name="Text Box 5"/>
          <p:cNvSpPr txBox="1"/>
          <p:nvPr/>
        </p:nvSpPr>
        <p:spPr>
          <a:xfrm>
            <a:off x="3376783" y="1527175"/>
            <a:ext cx="2385268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914400" rtl="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SA" dirty="0"/>
              <a:t>شاول- </a:t>
            </a:r>
            <a:r>
              <a:rPr lang="ar-LB" sz="2400" dirty="0"/>
              <a:t>داو</a:t>
            </a:r>
            <a:r>
              <a:rPr lang="ar-SA" sz="2400" dirty="0"/>
              <a:t>د-</a:t>
            </a:r>
            <a:r>
              <a:rPr lang="ar-SA" dirty="0"/>
              <a:t> سليمان</a:t>
            </a:r>
          </a:p>
        </p:txBody>
      </p:sp>
      <p:sp>
        <p:nvSpPr>
          <p:cNvPr id="1773" name="Text Box 6"/>
          <p:cNvSpPr txBox="1"/>
          <p:nvPr/>
        </p:nvSpPr>
        <p:spPr>
          <a:xfrm>
            <a:off x="3377807" y="4375150"/>
            <a:ext cx="2550377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r" defTabSz="914400" rtl="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-LB" sz="2400" dirty="0"/>
              <a:t>20 </a:t>
            </a:r>
            <a:r>
              <a:rPr lang="ar-SA" sz="2400" dirty="0"/>
              <a:t>رحبعام   </a:t>
            </a:r>
            <a:r>
              <a:rPr lang="ar-LB" sz="2400" dirty="0"/>
              <a:t>20</a:t>
            </a:r>
            <a:r>
              <a:rPr lang="ar-SA" sz="2400" dirty="0"/>
              <a:t> يربعام </a:t>
            </a:r>
          </a:p>
        </p:txBody>
      </p:sp>
      <p:sp>
        <p:nvSpPr>
          <p:cNvPr id="1774" name="Rectangle 7"/>
          <p:cNvSpPr/>
          <p:nvPr/>
        </p:nvSpPr>
        <p:spPr>
          <a:xfrm>
            <a:off x="4538662" y="2555875"/>
            <a:ext cx="158751" cy="1160463"/>
          </a:xfrm>
          <a:prstGeom prst="rect">
            <a:avLst/>
          </a:prstGeom>
          <a:solidFill>
            <a:srgbClr val="FFD34A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75" name="Text Box 8"/>
          <p:cNvSpPr txBox="1"/>
          <p:nvPr/>
        </p:nvSpPr>
        <p:spPr>
          <a:xfrm>
            <a:off x="3225771" y="2055813"/>
            <a:ext cx="2825779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/>
          <a:p>
            <a:pPr algn="ctr" defTabSz="914400">
              <a:defRPr sz="2800" b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ar-LB" sz="2400" dirty="0"/>
              <a:t>&lt;&lt;&lt; أ</a:t>
            </a:r>
            <a:r>
              <a:rPr sz="2400" dirty="0" err="1"/>
              <a:t>لإنقسام</a:t>
            </a:r>
            <a:r>
              <a:rPr sz="2400" dirty="0"/>
              <a:t> </a:t>
            </a:r>
            <a:r>
              <a:rPr lang="ar-LB" sz="2400" dirty="0"/>
              <a:t>&gt;&gt;&gt;</a:t>
            </a:r>
            <a:endParaRPr sz="2400" dirty="0"/>
          </a:p>
        </p:txBody>
      </p:sp>
      <p:sp>
        <p:nvSpPr>
          <p:cNvPr id="1776" name="Line 9"/>
          <p:cNvSpPr/>
          <p:nvPr/>
        </p:nvSpPr>
        <p:spPr>
          <a:xfrm>
            <a:off x="4622800" y="3683000"/>
            <a:ext cx="0" cy="368301"/>
          </a:xfrm>
          <a:prstGeom prst="line">
            <a:avLst/>
          </a:prstGeom>
          <a:ln w="50800">
            <a:solidFill>
              <a:srgbClr val="FFD34A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79" name="Group 10"/>
          <p:cNvGrpSpPr/>
          <p:nvPr/>
        </p:nvGrpSpPr>
        <p:grpSpPr>
          <a:xfrm>
            <a:off x="3212232" y="4883846"/>
            <a:ext cx="1464793" cy="835603"/>
            <a:chOff x="0" y="38101"/>
            <a:chExt cx="1464792" cy="835601"/>
          </a:xfrm>
        </p:grpSpPr>
        <p:sp>
          <p:nvSpPr>
            <p:cNvPr id="1777" name="Text Box 11"/>
            <p:cNvSpPr txBox="1"/>
            <p:nvPr/>
          </p:nvSpPr>
          <p:spPr>
            <a:xfrm>
              <a:off x="0" y="38101"/>
              <a:ext cx="1104694" cy="424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noAutofit/>
            </a:bodyPr>
            <a:lstStyle>
              <a:lvl1pPr algn="ctr" defTabSz="914400">
                <a:defRPr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lang="ar-LB" sz="2400" dirty="0"/>
                <a:t>200</a:t>
              </a:r>
              <a:r>
                <a:rPr sz="2400" dirty="0"/>
                <a:t>      </a:t>
              </a:r>
            </a:p>
          </p:txBody>
        </p:sp>
        <p:sp>
          <p:nvSpPr>
            <p:cNvPr id="1778" name="Text Box 12"/>
            <p:cNvSpPr txBox="1"/>
            <p:nvPr/>
          </p:nvSpPr>
          <p:spPr>
            <a:xfrm>
              <a:off x="164380" y="540935"/>
              <a:ext cx="1300412" cy="332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noAutofit/>
            </a:bodyPr>
            <a:lstStyle>
              <a:lvl1pPr algn="ctr" defTabSz="914400">
                <a:defRPr sz="20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rPr sz="2400" dirty="0" err="1"/>
                <a:t>البابليين</a:t>
              </a:r>
              <a:endParaRPr sz="2400" dirty="0"/>
            </a:p>
          </p:txBody>
        </p:sp>
      </p:grpSp>
      <p:grpSp>
        <p:nvGrpSpPr>
          <p:cNvPr id="1782" name="Group 13"/>
          <p:cNvGrpSpPr/>
          <p:nvPr/>
        </p:nvGrpSpPr>
        <p:grpSpPr>
          <a:xfrm>
            <a:off x="4783453" y="4877673"/>
            <a:ext cx="1304927" cy="950527"/>
            <a:chOff x="0" y="25400"/>
            <a:chExt cx="1304925" cy="950525"/>
          </a:xfrm>
        </p:grpSpPr>
        <p:sp>
          <p:nvSpPr>
            <p:cNvPr id="1780" name="Text Box 14"/>
            <p:cNvSpPr txBox="1"/>
            <p:nvPr/>
          </p:nvSpPr>
          <p:spPr>
            <a:xfrm>
              <a:off x="189049" y="25400"/>
              <a:ext cx="1115876" cy="459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defTabSz="914400">
                <a:defRPr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rPr lang="ar-LB" sz="2400" dirty="0"/>
                <a:t>350</a:t>
              </a:r>
              <a:r>
                <a:rPr sz="2400" dirty="0"/>
                <a:t>        </a:t>
              </a:r>
            </a:p>
          </p:txBody>
        </p:sp>
        <p:sp>
          <p:nvSpPr>
            <p:cNvPr id="1781" name="Text Box 15"/>
            <p:cNvSpPr txBox="1"/>
            <p:nvPr/>
          </p:nvSpPr>
          <p:spPr>
            <a:xfrm>
              <a:off x="0" y="516826"/>
              <a:ext cx="1233487" cy="459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defTabSz="914400">
                <a:defRPr sz="20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rPr sz="2400" dirty="0" err="1"/>
                <a:t>الأشوريين</a:t>
              </a:r>
              <a:endParaRPr sz="2400" dirty="0"/>
            </a:p>
          </p:txBody>
        </p:sp>
      </p:grpSp>
      <p:sp>
        <p:nvSpPr>
          <p:cNvPr id="1783" name="Text Box 16"/>
          <p:cNvSpPr txBox="1"/>
          <p:nvPr/>
        </p:nvSpPr>
        <p:spPr>
          <a:xfrm>
            <a:off x="4728540" y="3410015"/>
            <a:ext cx="1044449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lang="ar-LB" sz="2400" dirty="0"/>
              <a:t>2</a:t>
            </a:r>
            <a:endParaRPr sz="2400" dirty="0"/>
          </a:p>
        </p:txBody>
      </p:sp>
      <p:sp>
        <p:nvSpPr>
          <p:cNvPr id="1784" name="Text Box 17"/>
          <p:cNvSpPr txBox="1"/>
          <p:nvPr/>
        </p:nvSpPr>
        <p:spPr>
          <a:xfrm>
            <a:off x="3432176" y="2530475"/>
            <a:ext cx="2357438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>
              <a:defRPr/>
            </a:pPr>
            <a:r>
              <a:rPr sz="2400" dirty="0"/>
              <a:t> </a:t>
            </a:r>
            <a:r>
              <a:rPr lang="ar-LB" sz="2400" dirty="0"/>
              <a:t>  </a:t>
            </a:r>
            <a:r>
              <a:rPr sz="2400" dirty="0" err="1"/>
              <a:t>شمال</a:t>
            </a:r>
            <a:r>
              <a:rPr lang="ar-LB" sz="2400" dirty="0"/>
              <a:t>   </a:t>
            </a:r>
            <a:r>
              <a:rPr sz="2400" dirty="0"/>
              <a:t>     </a:t>
            </a:r>
            <a:r>
              <a:rPr sz="2400" dirty="0" err="1"/>
              <a:t>جنوب</a:t>
            </a:r>
            <a:r>
              <a:rPr sz="2400" dirty="0"/>
              <a:t> </a:t>
            </a:r>
          </a:p>
        </p:txBody>
      </p:sp>
      <p:sp>
        <p:nvSpPr>
          <p:cNvPr id="1785" name="Text Box 18"/>
          <p:cNvSpPr txBox="1"/>
          <p:nvPr/>
        </p:nvSpPr>
        <p:spPr>
          <a:xfrm>
            <a:off x="3503612" y="2978149"/>
            <a:ext cx="2413002" cy="465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sz="2400" dirty="0" err="1"/>
              <a:t>اسرائيل</a:t>
            </a:r>
            <a:r>
              <a:rPr sz="2400" dirty="0"/>
              <a:t>    </a:t>
            </a:r>
            <a:r>
              <a:rPr lang="ar-LB" sz="2400" dirty="0"/>
              <a:t>    </a:t>
            </a:r>
            <a:r>
              <a:rPr sz="2400" dirty="0" err="1"/>
              <a:t>يهوذا</a:t>
            </a:r>
            <a:endParaRPr sz="2400" dirty="0"/>
          </a:p>
        </p:txBody>
      </p:sp>
      <p:sp>
        <p:nvSpPr>
          <p:cNvPr id="1786" name="Text Box 19"/>
          <p:cNvSpPr txBox="1"/>
          <p:nvPr/>
        </p:nvSpPr>
        <p:spPr>
          <a:xfrm>
            <a:off x="2000251" y="0"/>
            <a:ext cx="2000250" cy="307777"/>
          </a:xfrm>
          <a:prstGeom prst="rect">
            <a:avLst/>
          </a:prstGeom>
          <a:ln w="12700">
            <a:miter lim="400000"/>
          </a:ln>
          <a:effectLst>
            <a:outerShdw dist="7184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700"/>
              </a:spcBef>
              <a:defRPr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/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١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صموئيل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إلى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LB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أخبار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الأيام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7" name="Line 20"/>
          <p:cNvSpPr/>
          <p:nvPr/>
        </p:nvSpPr>
        <p:spPr>
          <a:xfrm>
            <a:off x="3343275" y="3884612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88" name="Line 21"/>
          <p:cNvSpPr/>
          <p:nvPr/>
        </p:nvSpPr>
        <p:spPr>
          <a:xfrm>
            <a:off x="3376612" y="4341812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89" name="Line 22"/>
          <p:cNvSpPr/>
          <p:nvPr/>
        </p:nvSpPr>
        <p:spPr>
          <a:xfrm>
            <a:off x="3376612" y="4810125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0" name="Line 23"/>
          <p:cNvSpPr/>
          <p:nvPr/>
        </p:nvSpPr>
        <p:spPr>
          <a:xfrm>
            <a:off x="3343275" y="34290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1" name="Line 24"/>
          <p:cNvSpPr/>
          <p:nvPr/>
        </p:nvSpPr>
        <p:spPr>
          <a:xfrm>
            <a:off x="3343275" y="2970213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2" name="Line 25"/>
          <p:cNvSpPr/>
          <p:nvPr/>
        </p:nvSpPr>
        <p:spPr>
          <a:xfrm>
            <a:off x="3325812" y="25146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3" name="Line 26"/>
          <p:cNvSpPr/>
          <p:nvPr/>
        </p:nvSpPr>
        <p:spPr>
          <a:xfrm>
            <a:off x="3343275" y="20193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4" name="Line 27"/>
          <p:cNvSpPr/>
          <p:nvPr/>
        </p:nvSpPr>
        <p:spPr>
          <a:xfrm>
            <a:off x="3351212" y="5318125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5" name="Line 28"/>
          <p:cNvSpPr/>
          <p:nvPr/>
        </p:nvSpPr>
        <p:spPr>
          <a:xfrm>
            <a:off x="3351212" y="5813425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98" name="Group 29"/>
          <p:cNvGrpSpPr/>
          <p:nvPr/>
        </p:nvGrpSpPr>
        <p:grpSpPr>
          <a:xfrm>
            <a:off x="4635500" y="2622550"/>
            <a:ext cx="63501" cy="3365501"/>
            <a:chOff x="0" y="0"/>
            <a:chExt cx="63499" cy="3365500"/>
          </a:xfrm>
        </p:grpSpPr>
        <p:sp>
          <p:nvSpPr>
            <p:cNvPr id="1796" name="Line 30"/>
            <p:cNvSpPr/>
            <p:nvPr/>
          </p:nvSpPr>
          <p:spPr>
            <a:xfrm flipH="1">
              <a:off x="0" y="-1"/>
              <a:ext cx="2" cy="3327402"/>
            </a:xfrm>
            <a:prstGeom prst="line">
              <a:avLst/>
            </a:prstGeom>
            <a:noFill/>
            <a:ln w="76200" cap="flat">
              <a:solidFill>
                <a:srgbClr val="FFD34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7" name="Line 31"/>
            <p:cNvSpPr/>
            <p:nvPr/>
          </p:nvSpPr>
          <p:spPr>
            <a:xfrm flipH="1">
              <a:off x="63498" y="38100"/>
              <a:ext cx="2" cy="3327401"/>
            </a:xfrm>
            <a:prstGeom prst="line">
              <a:avLst/>
            </a:prstGeom>
            <a:noFill/>
            <a:ln w="76200" cap="flat">
              <a:solidFill>
                <a:srgbClr val="FFD34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99" name="Line 32"/>
          <p:cNvSpPr/>
          <p:nvPr/>
        </p:nvSpPr>
        <p:spPr>
          <a:xfrm flipH="1">
            <a:off x="4662170" y="2635250"/>
            <a:ext cx="1" cy="3340101"/>
          </a:xfrm>
          <a:prstGeom prst="line">
            <a:avLst/>
          </a:prstGeom>
          <a:ln w="50800">
            <a:solidFill>
              <a:srgbClr val="FC012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0" name="Text Box 33"/>
          <p:cNvSpPr txBox="1"/>
          <p:nvPr/>
        </p:nvSpPr>
        <p:spPr>
          <a:xfrm>
            <a:off x="3414712" y="3890961"/>
            <a:ext cx="2438402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algn="ctr" defTabSz="914400">
              <a:defRPr sz="2800" b="1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rPr sz="2400" i="0" dirty="0" err="1"/>
              <a:t>الأن</a:t>
            </a:r>
            <a:r>
              <a:rPr lang="ar-LB" sz="2400" i="0" dirty="0"/>
              <a:t>ــــ</a:t>
            </a:r>
            <a:r>
              <a:rPr sz="2400" i="0" dirty="0"/>
              <a:t>ب</a:t>
            </a:r>
            <a:r>
              <a:rPr lang="ar-LB" sz="2400" i="0" dirty="0"/>
              <a:t>ــــ</a:t>
            </a:r>
            <a:r>
              <a:rPr sz="2400" i="0" dirty="0"/>
              <a:t>ي</a:t>
            </a:r>
            <a:r>
              <a:rPr lang="ar-LB" sz="2400" i="0" dirty="0"/>
              <a:t>ــــ</a:t>
            </a:r>
            <a:r>
              <a:rPr sz="2400" i="0" dirty="0" err="1"/>
              <a:t>اء</a:t>
            </a:r>
            <a:endParaRPr sz="2400" i="0" dirty="0"/>
          </a:p>
        </p:txBody>
      </p:sp>
      <p:sp>
        <p:nvSpPr>
          <p:cNvPr id="1801" name="Text Box 34"/>
          <p:cNvSpPr txBox="1"/>
          <p:nvPr/>
        </p:nvSpPr>
        <p:spPr>
          <a:xfrm>
            <a:off x="3625850" y="1006475"/>
            <a:ext cx="865238" cy="483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الملكية</a:t>
            </a:r>
          </a:p>
        </p:txBody>
      </p:sp>
      <p:sp>
        <p:nvSpPr>
          <p:cNvPr id="1802" name="Text Box 35"/>
          <p:cNvSpPr txBox="1"/>
          <p:nvPr/>
        </p:nvSpPr>
        <p:spPr>
          <a:xfrm>
            <a:off x="8759497" y="78899"/>
            <a:ext cx="1800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1200"/>
              </a:spcBef>
              <a:defRPr sz="2000">
                <a:solidFill>
                  <a:srgbClr val="FFA27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803" name="Text Box 36"/>
          <p:cNvSpPr txBox="1"/>
          <p:nvPr/>
        </p:nvSpPr>
        <p:spPr>
          <a:xfrm>
            <a:off x="8216696" y="6520974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12</a:t>
            </a:r>
          </a:p>
        </p:txBody>
      </p:sp>
      <p:sp>
        <p:nvSpPr>
          <p:cNvPr id="1805" name="Rectangle 38"/>
          <p:cNvSpPr/>
          <p:nvPr/>
        </p:nvSpPr>
        <p:spPr>
          <a:xfrm flipH="1">
            <a:off x="0" y="366713"/>
            <a:ext cx="381000" cy="6134101"/>
          </a:xfrm>
          <a:prstGeom prst="rect">
            <a:avLst/>
          </a:prstGeom>
          <a:ln w="1270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816" name="Group 39"/>
          <p:cNvGrpSpPr/>
          <p:nvPr/>
        </p:nvGrpSpPr>
        <p:grpSpPr>
          <a:xfrm>
            <a:off x="6183432" y="1172616"/>
            <a:ext cx="1701624" cy="1240301"/>
            <a:chOff x="-253490" y="0"/>
            <a:chExt cx="1743876" cy="1240299"/>
          </a:xfrm>
        </p:grpSpPr>
        <p:grpSp>
          <p:nvGrpSpPr>
            <p:cNvPr id="1814" name="Group 40"/>
            <p:cNvGrpSpPr/>
            <p:nvPr/>
          </p:nvGrpSpPr>
          <p:grpSpPr>
            <a:xfrm>
              <a:off x="11" y="0"/>
              <a:ext cx="1209411" cy="1240299"/>
              <a:chOff x="11" y="0"/>
              <a:chExt cx="1209409" cy="1240298"/>
            </a:xfrm>
          </p:grpSpPr>
          <p:grpSp>
            <p:nvGrpSpPr>
              <p:cNvPr id="1808" name="Group 42"/>
              <p:cNvGrpSpPr/>
              <p:nvPr/>
            </p:nvGrpSpPr>
            <p:grpSpPr>
              <a:xfrm>
                <a:off x="11" y="128548"/>
                <a:ext cx="1209411" cy="904292"/>
                <a:chOff x="11" y="0"/>
                <a:chExt cx="1209409" cy="904291"/>
              </a:xfrm>
            </p:grpSpPr>
            <p:sp>
              <p:nvSpPr>
                <p:cNvPr id="1806" name="AutoShape 43"/>
                <p:cNvSpPr/>
                <p:nvPr/>
              </p:nvSpPr>
              <p:spPr>
                <a:xfrm>
                  <a:off x="34866" y="0"/>
                  <a:ext cx="1174556" cy="1629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3" h="21600" extrusionOk="0">
                      <a:moveTo>
                        <a:pt x="105" y="21600"/>
                      </a:moveTo>
                      <a:cubicBezTo>
                        <a:pt x="-187" y="18720"/>
                        <a:pt x="178" y="12240"/>
                        <a:pt x="616" y="10560"/>
                      </a:cubicBezTo>
                      <a:cubicBezTo>
                        <a:pt x="798" y="8400"/>
                        <a:pt x="652" y="9360"/>
                        <a:pt x="1054" y="8640"/>
                      </a:cubicBezTo>
                      <a:cubicBezTo>
                        <a:pt x="1199" y="8160"/>
                        <a:pt x="1491" y="7680"/>
                        <a:pt x="1491" y="7680"/>
                      </a:cubicBezTo>
                      <a:cubicBezTo>
                        <a:pt x="2440" y="7920"/>
                        <a:pt x="2878" y="8400"/>
                        <a:pt x="3899" y="8160"/>
                      </a:cubicBezTo>
                      <a:cubicBezTo>
                        <a:pt x="4374" y="8400"/>
                        <a:pt x="4848" y="9120"/>
                        <a:pt x="5359" y="9600"/>
                      </a:cubicBezTo>
                      <a:cubicBezTo>
                        <a:pt x="5578" y="10080"/>
                        <a:pt x="6016" y="11040"/>
                        <a:pt x="6016" y="11040"/>
                      </a:cubicBezTo>
                      <a:cubicBezTo>
                        <a:pt x="6818" y="10080"/>
                        <a:pt x="7658" y="11040"/>
                        <a:pt x="8497" y="12480"/>
                      </a:cubicBezTo>
                      <a:cubicBezTo>
                        <a:pt x="9701" y="12000"/>
                        <a:pt x="10905" y="11280"/>
                        <a:pt x="12145" y="10560"/>
                      </a:cubicBezTo>
                      <a:cubicBezTo>
                        <a:pt x="13714" y="7920"/>
                        <a:pt x="15393" y="5760"/>
                        <a:pt x="17035" y="3840"/>
                      </a:cubicBezTo>
                      <a:cubicBezTo>
                        <a:pt x="17618" y="2880"/>
                        <a:pt x="18166" y="960"/>
                        <a:pt x="18786" y="0"/>
                      </a:cubicBezTo>
                      <a:cubicBezTo>
                        <a:pt x="19406" y="0"/>
                        <a:pt x="20027" y="0"/>
                        <a:pt x="20683" y="480"/>
                      </a:cubicBezTo>
                      <a:cubicBezTo>
                        <a:pt x="21048" y="720"/>
                        <a:pt x="21231" y="5040"/>
                        <a:pt x="21340" y="7200"/>
                      </a:cubicBezTo>
                      <a:cubicBezTo>
                        <a:pt x="21340" y="7680"/>
                        <a:pt x="21413" y="8640"/>
                        <a:pt x="21413" y="8640"/>
                      </a:cubicBezTo>
                      <a:cubicBezTo>
                        <a:pt x="21267" y="10800"/>
                        <a:pt x="21304" y="12480"/>
                        <a:pt x="21048" y="14400"/>
                      </a:cubicBezTo>
                      <a:cubicBezTo>
                        <a:pt x="20939" y="16080"/>
                        <a:pt x="20866" y="15840"/>
                        <a:pt x="21121" y="15840"/>
                      </a:cubicBezTo>
                    </a:path>
                  </a:pathLst>
                </a:cu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rtl="0">
                    <a:defRPr/>
                  </a:pPr>
                  <a:endParaRPr sz="2800"/>
                </a:p>
              </p:txBody>
            </p:sp>
            <p:sp>
              <p:nvSpPr>
                <p:cNvPr id="1807" name="AutoShape 44"/>
                <p:cNvSpPr/>
                <p:nvPr/>
              </p:nvSpPr>
              <p:spPr>
                <a:xfrm>
                  <a:off x="11" y="120911"/>
                  <a:ext cx="1191493" cy="7833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extrusionOk="0">
                      <a:moveTo>
                        <a:pt x="21471" y="0"/>
                      </a:moveTo>
                      <a:cubicBezTo>
                        <a:pt x="21399" y="100"/>
                        <a:pt x="21363" y="200"/>
                        <a:pt x="21327" y="300"/>
                      </a:cubicBezTo>
                      <a:cubicBezTo>
                        <a:pt x="21255" y="350"/>
                        <a:pt x="21146" y="400"/>
                        <a:pt x="21110" y="500"/>
                      </a:cubicBezTo>
                      <a:cubicBezTo>
                        <a:pt x="21038" y="550"/>
                        <a:pt x="20966" y="1150"/>
                        <a:pt x="20966" y="1200"/>
                      </a:cubicBezTo>
                      <a:cubicBezTo>
                        <a:pt x="20606" y="2250"/>
                        <a:pt x="20425" y="3600"/>
                        <a:pt x="19956" y="4600"/>
                      </a:cubicBezTo>
                      <a:cubicBezTo>
                        <a:pt x="19740" y="6500"/>
                        <a:pt x="19235" y="8550"/>
                        <a:pt x="18803" y="10400"/>
                      </a:cubicBezTo>
                      <a:cubicBezTo>
                        <a:pt x="18730" y="11400"/>
                        <a:pt x="18586" y="12300"/>
                        <a:pt x="18442" y="13300"/>
                      </a:cubicBezTo>
                      <a:cubicBezTo>
                        <a:pt x="18298" y="14700"/>
                        <a:pt x="18298" y="16100"/>
                        <a:pt x="18081" y="17500"/>
                      </a:cubicBezTo>
                      <a:cubicBezTo>
                        <a:pt x="18009" y="18400"/>
                        <a:pt x="18009" y="19250"/>
                        <a:pt x="17721" y="20100"/>
                      </a:cubicBezTo>
                      <a:cubicBezTo>
                        <a:pt x="17613" y="20800"/>
                        <a:pt x="16963" y="21000"/>
                        <a:pt x="16495" y="21100"/>
                      </a:cubicBezTo>
                      <a:cubicBezTo>
                        <a:pt x="15737" y="20800"/>
                        <a:pt x="16098" y="20950"/>
                        <a:pt x="15485" y="20700"/>
                      </a:cubicBezTo>
                      <a:cubicBezTo>
                        <a:pt x="15341" y="20600"/>
                        <a:pt x="15052" y="20500"/>
                        <a:pt x="15052" y="20500"/>
                      </a:cubicBezTo>
                      <a:cubicBezTo>
                        <a:pt x="14656" y="19700"/>
                        <a:pt x="14800" y="18350"/>
                        <a:pt x="15197" y="17600"/>
                      </a:cubicBezTo>
                      <a:cubicBezTo>
                        <a:pt x="15233" y="17350"/>
                        <a:pt x="15413" y="17100"/>
                        <a:pt x="15413" y="16900"/>
                      </a:cubicBezTo>
                      <a:cubicBezTo>
                        <a:pt x="15341" y="16400"/>
                        <a:pt x="14475" y="16400"/>
                        <a:pt x="14475" y="16400"/>
                      </a:cubicBezTo>
                      <a:cubicBezTo>
                        <a:pt x="14007" y="15750"/>
                        <a:pt x="13033" y="15950"/>
                        <a:pt x="12384" y="15800"/>
                      </a:cubicBezTo>
                      <a:cubicBezTo>
                        <a:pt x="9535" y="16100"/>
                        <a:pt x="6650" y="16700"/>
                        <a:pt x="3946" y="18000"/>
                      </a:cubicBezTo>
                      <a:cubicBezTo>
                        <a:pt x="3513" y="18850"/>
                        <a:pt x="4054" y="17800"/>
                        <a:pt x="3585" y="18400"/>
                      </a:cubicBezTo>
                      <a:cubicBezTo>
                        <a:pt x="3441" y="18500"/>
                        <a:pt x="3116" y="19350"/>
                        <a:pt x="3008" y="19600"/>
                      </a:cubicBezTo>
                      <a:cubicBezTo>
                        <a:pt x="3261" y="21550"/>
                        <a:pt x="2576" y="20850"/>
                        <a:pt x="1782" y="21600"/>
                      </a:cubicBezTo>
                      <a:cubicBezTo>
                        <a:pt x="1458" y="21450"/>
                        <a:pt x="1169" y="21300"/>
                        <a:pt x="917" y="21100"/>
                      </a:cubicBezTo>
                      <a:cubicBezTo>
                        <a:pt x="736" y="20950"/>
                        <a:pt x="484" y="20700"/>
                        <a:pt x="484" y="20700"/>
                      </a:cubicBezTo>
                      <a:cubicBezTo>
                        <a:pt x="304" y="19950"/>
                        <a:pt x="448" y="20200"/>
                        <a:pt x="123" y="19900"/>
                      </a:cubicBezTo>
                      <a:cubicBezTo>
                        <a:pt x="-129" y="19400"/>
                        <a:pt x="51" y="19000"/>
                        <a:pt x="268" y="18600"/>
                      </a:cubicBezTo>
                      <a:cubicBezTo>
                        <a:pt x="159" y="17850"/>
                        <a:pt x="340" y="17350"/>
                        <a:pt x="484" y="16700"/>
                      </a:cubicBezTo>
                      <a:cubicBezTo>
                        <a:pt x="556" y="15550"/>
                        <a:pt x="556" y="14150"/>
                        <a:pt x="845" y="13100"/>
                      </a:cubicBezTo>
                      <a:cubicBezTo>
                        <a:pt x="881" y="11850"/>
                        <a:pt x="1025" y="10600"/>
                        <a:pt x="917" y="9400"/>
                      </a:cubicBezTo>
                      <a:cubicBezTo>
                        <a:pt x="989" y="8350"/>
                        <a:pt x="845" y="7300"/>
                        <a:pt x="989" y="6300"/>
                      </a:cubicBezTo>
                      <a:cubicBezTo>
                        <a:pt x="917" y="5400"/>
                        <a:pt x="845" y="4950"/>
                        <a:pt x="917" y="4100"/>
                      </a:cubicBezTo>
                      <a:cubicBezTo>
                        <a:pt x="809" y="3200"/>
                        <a:pt x="700" y="2350"/>
                        <a:pt x="628" y="1500"/>
                      </a:cubicBezTo>
                      <a:cubicBezTo>
                        <a:pt x="700" y="500"/>
                        <a:pt x="881" y="450"/>
                        <a:pt x="556" y="700"/>
                      </a:cubicBezTo>
                    </a:path>
                  </a:pathLst>
                </a:cu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rtl="0">
                    <a:defRPr/>
                  </a:pPr>
                  <a:endParaRPr sz="2800"/>
                </a:p>
              </p:txBody>
            </p:sp>
          </p:grpSp>
          <p:sp>
            <p:nvSpPr>
              <p:cNvPr id="1809" name="AutoShape 46"/>
              <p:cNvSpPr/>
              <p:nvPr/>
            </p:nvSpPr>
            <p:spPr>
              <a:xfrm>
                <a:off x="29335" y="1048780"/>
                <a:ext cx="45454" cy="170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3" h="20839" extrusionOk="0">
                    <a:moveTo>
                      <a:pt x="17270" y="9920"/>
                    </a:moveTo>
                    <a:cubicBezTo>
                      <a:pt x="16508" y="8019"/>
                      <a:pt x="16762" y="6049"/>
                      <a:pt x="15238" y="4215"/>
                    </a:cubicBezTo>
                    <a:cubicBezTo>
                      <a:pt x="14475" y="3468"/>
                      <a:pt x="13459" y="2449"/>
                      <a:pt x="10918" y="2449"/>
                    </a:cubicBezTo>
                    <a:cubicBezTo>
                      <a:pt x="8376" y="2449"/>
                      <a:pt x="12950" y="4215"/>
                      <a:pt x="12950" y="4215"/>
                    </a:cubicBezTo>
                    <a:cubicBezTo>
                      <a:pt x="13713" y="3264"/>
                      <a:pt x="16000" y="2245"/>
                      <a:pt x="15238" y="1362"/>
                    </a:cubicBezTo>
                    <a:cubicBezTo>
                      <a:pt x="14475" y="683"/>
                      <a:pt x="9393" y="-472"/>
                      <a:pt x="8630" y="207"/>
                    </a:cubicBezTo>
                    <a:cubicBezTo>
                      <a:pt x="6598" y="1362"/>
                      <a:pt x="14475" y="7068"/>
                      <a:pt x="8630" y="2449"/>
                    </a:cubicBezTo>
                    <a:cubicBezTo>
                      <a:pt x="10663" y="6049"/>
                      <a:pt x="13205" y="8630"/>
                      <a:pt x="10918" y="12230"/>
                    </a:cubicBezTo>
                    <a:cubicBezTo>
                      <a:pt x="9393" y="11619"/>
                      <a:pt x="6852" y="11143"/>
                      <a:pt x="6598" y="10464"/>
                    </a:cubicBezTo>
                    <a:cubicBezTo>
                      <a:pt x="6089" y="9649"/>
                      <a:pt x="5581" y="8222"/>
                      <a:pt x="8630" y="8222"/>
                    </a:cubicBezTo>
                    <a:cubicBezTo>
                      <a:pt x="11426" y="8222"/>
                      <a:pt x="10918" y="11211"/>
                      <a:pt x="10918" y="10464"/>
                    </a:cubicBezTo>
                    <a:cubicBezTo>
                      <a:pt x="10918" y="9105"/>
                      <a:pt x="8630" y="7747"/>
                      <a:pt x="8630" y="6456"/>
                    </a:cubicBezTo>
                    <a:cubicBezTo>
                      <a:pt x="8630" y="5234"/>
                      <a:pt x="10918" y="8698"/>
                      <a:pt x="10918" y="9920"/>
                    </a:cubicBezTo>
                    <a:cubicBezTo>
                      <a:pt x="10918" y="10668"/>
                      <a:pt x="8630" y="8358"/>
                      <a:pt x="8630" y="7611"/>
                    </a:cubicBezTo>
                    <a:cubicBezTo>
                      <a:pt x="8630" y="7000"/>
                      <a:pt x="10155" y="8698"/>
                      <a:pt x="10918" y="9309"/>
                    </a:cubicBezTo>
                    <a:cubicBezTo>
                      <a:pt x="11426" y="9853"/>
                      <a:pt x="12188" y="10464"/>
                      <a:pt x="12950" y="11075"/>
                    </a:cubicBezTo>
                    <a:cubicBezTo>
                      <a:pt x="17525" y="5166"/>
                      <a:pt x="12950" y="9581"/>
                      <a:pt x="17270" y="13317"/>
                    </a:cubicBezTo>
                    <a:cubicBezTo>
                      <a:pt x="17779" y="13860"/>
                      <a:pt x="18541" y="14471"/>
                      <a:pt x="19303" y="15083"/>
                    </a:cubicBezTo>
                    <a:cubicBezTo>
                      <a:pt x="18541" y="16170"/>
                      <a:pt x="20574" y="17800"/>
                      <a:pt x="17270" y="18479"/>
                    </a:cubicBezTo>
                    <a:cubicBezTo>
                      <a:pt x="15746" y="18683"/>
                      <a:pt x="8885" y="13249"/>
                      <a:pt x="15238" y="17936"/>
                    </a:cubicBezTo>
                    <a:cubicBezTo>
                      <a:pt x="14475" y="18886"/>
                      <a:pt x="15746" y="20245"/>
                      <a:pt x="12950" y="20788"/>
                    </a:cubicBezTo>
                    <a:cubicBezTo>
                      <a:pt x="10663" y="21128"/>
                      <a:pt x="9139" y="19702"/>
                      <a:pt x="8630" y="19090"/>
                    </a:cubicBezTo>
                    <a:cubicBezTo>
                      <a:pt x="6852" y="17188"/>
                      <a:pt x="7106" y="15219"/>
                      <a:pt x="6598" y="13317"/>
                    </a:cubicBezTo>
                    <a:cubicBezTo>
                      <a:pt x="5835" y="14268"/>
                      <a:pt x="7868" y="15898"/>
                      <a:pt x="4565" y="16237"/>
                    </a:cubicBezTo>
                    <a:cubicBezTo>
                      <a:pt x="1515" y="16509"/>
                      <a:pt x="499" y="14743"/>
                      <a:pt x="245" y="13928"/>
                    </a:cubicBezTo>
                    <a:cubicBezTo>
                      <a:pt x="-1026" y="11279"/>
                      <a:pt x="2786" y="10871"/>
                      <a:pt x="8630" y="9309"/>
                    </a:cubicBezTo>
                    <a:cubicBezTo>
                      <a:pt x="10663" y="9853"/>
                      <a:pt x="13713" y="10260"/>
                      <a:pt x="15238" y="11075"/>
                    </a:cubicBezTo>
                    <a:cubicBezTo>
                      <a:pt x="16762" y="12094"/>
                      <a:pt x="17270" y="13317"/>
                      <a:pt x="17270" y="14471"/>
                    </a:cubicBezTo>
                    <a:cubicBezTo>
                      <a:pt x="17270" y="15219"/>
                      <a:pt x="15746" y="12977"/>
                      <a:pt x="15238" y="12230"/>
                    </a:cubicBezTo>
                    <a:cubicBezTo>
                      <a:pt x="18795" y="7951"/>
                      <a:pt x="20320" y="4486"/>
                      <a:pt x="15238" y="207"/>
                    </a:cubicBezTo>
                    <a:cubicBezTo>
                      <a:pt x="13713" y="751"/>
                      <a:pt x="12696" y="1430"/>
                      <a:pt x="10918" y="1905"/>
                    </a:cubicBezTo>
                    <a:cubicBezTo>
                      <a:pt x="9139" y="2245"/>
                      <a:pt x="4819" y="1837"/>
                      <a:pt x="4565" y="2449"/>
                    </a:cubicBezTo>
                    <a:cubicBezTo>
                      <a:pt x="3802" y="3603"/>
                      <a:pt x="8630" y="5913"/>
                      <a:pt x="8630" y="5913"/>
                    </a:cubicBezTo>
                    <a:cubicBezTo>
                      <a:pt x="13459" y="2177"/>
                      <a:pt x="8630" y="4962"/>
                      <a:pt x="12950" y="8766"/>
                    </a:cubicBezTo>
                    <a:cubicBezTo>
                      <a:pt x="13459" y="9241"/>
                      <a:pt x="15746" y="9513"/>
                      <a:pt x="17270" y="9920"/>
                    </a:cubicBezTo>
                    <a:close/>
                  </a:path>
                </a:pathLst>
              </a:cu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  <a:endParaRPr sz="2800"/>
              </a:p>
            </p:txBody>
          </p:sp>
          <p:sp>
            <p:nvSpPr>
              <p:cNvPr id="1810" name="AutoShape 47"/>
              <p:cNvSpPr/>
              <p:nvPr/>
            </p:nvSpPr>
            <p:spPr>
              <a:xfrm>
                <a:off x="38463" y="1043656"/>
                <a:ext cx="60077" cy="196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extrusionOk="0">
                    <a:moveTo>
                      <a:pt x="13" y="0"/>
                    </a:moveTo>
                    <a:cubicBezTo>
                      <a:pt x="3716" y="671"/>
                      <a:pt x="13590" y="183"/>
                      <a:pt x="18733" y="305"/>
                    </a:cubicBezTo>
                    <a:cubicBezTo>
                      <a:pt x="17704" y="976"/>
                      <a:pt x="16881" y="1342"/>
                      <a:pt x="14824" y="1769"/>
                    </a:cubicBezTo>
                    <a:cubicBezTo>
                      <a:pt x="15441" y="2380"/>
                      <a:pt x="16264" y="3051"/>
                      <a:pt x="17087" y="3722"/>
                    </a:cubicBezTo>
                    <a:cubicBezTo>
                      <a:pt x="16264" y="5431"/>
                      <a:pt x="14824" y="7200"/>
                      <a:pt x="17087" y="8908"/>
                    </a:cubicBezTo>
                    <a:cubicBezTo>
                      <a:pt x="17498" y="9641"/>
                      <a:pt x="18116" y="9641"/>
                      <a:pt x="19761" y="10251"/>
                    </a:cubicBezTo>
                    <a:cubicBezTo>
                      <a:pt x="20584" y="11837"/>
                      <a:pt x="20173" y="12936"/>
                      <a:pt x="19761" y="14644"/>
                    </a:cubicBezTo>
                    <a:cubicBezTo>
                      <a:pt x="20996" y="15925"/>
                      <a:pt x="21407" y="19464"/>
                      <a:pt x="17087" y="20502"/>
                    </a:cubicBezTo>
                    <a:cubicBezTo>
                      <a:pt x="16264" y="21173"/>
                      <a:pt x="16058" y="21417"/>
                      <a:pt x="13796" y="21600"/>
                    </a:cubicBezTo>
                    <a:cubicBezTo>
                      <a:pt x="7624" y="21417"/>
                      <a:pt x="4744" y="21234"/>
                      <a:pt x="2687" y="19525"/>
                    </a:cubicBezTo>
                    <a:cubicBezTo>
                      <a:pt x="2276" y="18732"/>
                      <a:pt x="1247" y="17939"/>
                      <a:pt x="2276" y="17207"/>
                    </a:cubicBezTo>
                    <a:cubicBezTo>
                      <a:pt x="1247" y="16414"/>
                      <a:pt x="1864" y="15681"/>
                      <a:pt x="2687" y="14949"/>
                    </a:cubicBezTo>
                    <a:cubicBezTo>
                      <a:pt x="218" y="12142"/>
                      <a:pt x="2481" y="8908"/>
                      <a:pt x="1658" y="5980"/>
                    </a:cubicBezTo>
                    <a:cubicBezTo>
                      <a:pt x="2070" y="4820"/>
                      <a:pt x="2481" y="3783"/>
                      <a:pt x="3921" y="2746"/>
                    </a:cubicBezTo>
                    <a:cubicBezTo>
                      <a:pt x="3304" y="1769"/>
                      <a:pt x="3921" y="1098"/>
                      <a:pt x="1041" y="793"/>
                    </a:cubicBezTo>
                    <a:cubicBezTo>
                      <a:pt x="-193" y="183"/>
                      <a:pt x="13" y="488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  <a:endParaRPr sz="2800"/>
              </a:p>
            </p:txBody>
          </p:sp>
          <p:sp>
            <p:nvSpPr>
              <p:cNvPr id="1811" name="AutoShape 48"/>
              <p:cNvSpPr/>
              <p:nvPr/>
            </p:nvSpPr>
            <p:spPr>
              <a:xfrm>
                <a:off x="831886" y="1007765"/>
                <a:ext cx="86478" cy="201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0863" extrusionOk="0">
                    <a:moveTo>
                      <a:pt x="20331" y="649"/>
                    </a:moveTo>
                    <a:cubicBezTo>
                      <a:pt x="19461" y="2200"/>
                      <a:pt x="19606" y="3751"/>
                      <a:pt x="19172" y="5417"/>
                    </a:cubicBezTo>
                    <a:cubicBezTo>
                      <a:pt x="18882" y="5934"/>
                      <a:pt x="18302" y="6394"/>
                      <a:pt x="18012" y="6968"/>
                    </a:cubicBezTo>
                    <a:cubicBezTo>
                      <a:pt x="17867" y="7140"/>
                      <a:pt x="17577" y="7543"/>
                      <a:pt x="17577" y="7543"/>
                    </a:cubicBezTo>
                    <a:cubicBezTo>
                      <a:pt x="18157" y="9323"/>
                      <a:pt x="17432" y="11851"/>
                      <a:pt x="14968" y="13517"/>
                    </a:cubicBezTo>
                    <a:cubicBezTo>
                      <a:pt x="14098" y="14609"/>
                      <a:pt x="14678" y="17079"/>
                      <a:pt x="11778" y="17538"/>
                    </a:cubicBezTo>
                    <a:cubicBezTo>
                      <a:pt x="11198" y="18228"/>
                      <a:pt x="9459" y="20238"/>
                      <a:pt x="9459" y="20296"/>
                    </a:cubicBezTo>
                    <a:cubicBezTo>
                      <a:pt x="8879" y="20296"/>
                      <a:pt x="8444" y="20353"/>
                      <a:pt x="8009" y="20411"/>
                    </a:cubicBezTo>
                    <a:cubicBezTo>
                      <a:pt x="6125" y="21100"/>
                      <a:pt x="5110" y="20813"/>
                      <a:pt x="2500" y="20755"/>
                    </a:cubicBezTo>
                    <a:cubicBezTo>
                      <a:pt x="1631" y="20353"/>
                      <a:pt x="1051" y="19951"/>
                      <a:pt x="181" y="19664"/>
                    </a:cubicBezTo>
                    <a:cubicBezTo>
                      <a:pt x="-109" y="18802"/>
                      <a:pt x="-109" y="18400"/>
                      <a:pt x="616" y="17653"/>
                    </a:cubicBezTo>
                    <a:cubicBezTo>
                      <a:pt x="906" y="15987"/>
                      <a:pt x="36" y="13689"/>
                      <a:pt x="1051" y="12138"/>
                    </a:cubicBezTo>
                    <a:cubicBezTo>
                      <a:pt x="1196" y="11621"/>
                      <a:pt x="2935" y="10932"/>
                      <a:pt x="2935" y="10932"/>
                    </a:cubicBezTo>
                    <a:cubicBezTo>
                      <a:pt x="3080" y="9151"/>
                      <a:pt x="2355" y="7140"/>
                      <a:pt x="4820" y="5589"/>
                    </a:cubicBezTo>
                    <a:cubicBezTo>
                      <a:pt x="5110" y="4957"/>
                      <a:pt x="5980" y="3751"/>
                      <a:pt x="5980" y="3751"/>
                    </a:cubicBezTo>
                    <a:cubicBezTo>
                      <a:pt x="6414" y="-328"/>
                      <a:pt x="4675" y="-500"/>
                      <a:pt x="11488" y="534"/>
                    </a:cubicBezTo>
                    <a:cubicBezTo>
                      <a:pt x="15547" y="304"/>
                      <a:pt x="14243" y="247"/>
                      <a:pt x="17577" y="534"/>
                    </a:cubicBezTo>
                    <a:cubicBezTo>
                      <a:pt x="20766" y="764"/>
                      <a:pt x="21491" y="1109"/>
                      <a:pt x="20331" y="6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  <a:endParaRPr sz="2800"/>
              </a:p>
            </p:txBody>
          </p:sp>
          <p:sp>
            <p:nvSpPr>
              <p:cNvPr id="1812" name="AutoShape 49"/>
              <p:cNvSpPr/>
              <p:nvPr/>
            </p:nvSpPr>
            <p:spPr>
              <a:xfrm>
                <a:off x="95942" y="11606"/>
                <a:ext cx="44836" cy="271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25" h="20914" extrusionOk="0">
                    <a:moveTo>
                      <a:pt x="1175" y="20572"/>
                    </a:moveTo>
                    <a:cubicBezTo>
                      <a:pt x="6575" y="20829"/>
                      <a:pt x="3875" y="20700"/>
                      <a:pt x="9050" y="20914"/>
                    </a:cubicBezTo>
                    <a:cubicBezTo>
                      <a:pt x="10850" y="20314"/>
                      <a:pt x="10175" y="19672"/>
                      <a:pt x="11525" y="19072"/>
                    </a:cubicBezTo>
                    <a:cubicBezTo>
                      <a:pt x="12650" y="17229"/>
                      <a:pt x="13775" y="15429"/>
                      <a:pt x="11525" y="13586"/>
                    </a:cubicBezTo>
                    <a:cubicBezTo>
                      <a:pt x="11750" y="12086"/>
                      <a:pt x="12200" y="10329"/>
                      <a:pt x="15125" y="8914"/>
                    </a:cubicBezTo>
                    <a:cubicBezTo>
                      <a:pt x="16250" y="7414"/>
                      <a:pt x="15350" y="7972"/>
                      <a:pt x="16925" y="7200"/>
                    </a:cubicBezTo>
                    <a:cubicBezTo>
                      <a:pt x="16475" y="4714"/>
                      <a:pt x="16025" y="3857"/>
                      <a:pt x="15125" y="1929"/>
                    </a:cubicBezTo>
                    <a:cubicBezTo>
                      <a:pt x="15575" y="643"/>
                      <a:pt x="15350" y="857"/>
                      <a:pt x="12650" y="0"/>
                    </a:cubicBezTo>
                    <a:cubicBezTo>
                      <a:pt x="5000" y="86"/>
                      <a:pt x="4100" y="-257"/>
                      <a:pt x="1850" y="814"/>
                    </a:cubicBezTo>
                    <a:cubicBezTo>
                      <a:pt x="2300" y="2143"/>
                      <a:pt x="3650" y="3600"/>
                      <a:pt x="1175" y="4929"/>
                    </a:cubicBezTo>
                    <a:cubicBezTo>
                      <a:pt x="6350" y="8272"/>
                      <a:pt x="-4675" y="11700"/>
                      <a:pt x="2525" y="15300"/>
                    </a:cubicBezTo>
                    <a:cubicBezTo>
                      <a:pt x="2750" y="15986"/>
                      <a:pt x="2975" y="16457"/>
                      <a:pt x="4325" y="17143"/>
                    </a:cubicBezTo>
                    <a:cubicBezTo>
                      <a:pt x="2975" y="18086"/>
                      <a:pt x="1850" y="19029"/>
                      <a:pt x="725" y="20014"/>
                    </a:cubicBezTo>
                    <a:cubicBezTo>
                      <a:pt x="950" y="20272"/>
                      <a:pt x="5225" y="21343"/>
                      <a:pt x="1175" y="205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  <a:endParaRPr sz="2800"/>
              </a:p>
            </p:txBody>
          </p:sp>
          <p:sp>
            <p:nvSpPr>
              <p:cNvPr id="1813" name="AutoShape 50"/>
              <p:cNvSpPr/>
              <p:nvPr/>
            </p:nvSpPr>
            <p:spPr>
              <a:xfrm>
                <a:off x="1076784" y="-1"/>
                <a:ext cx="87713" cy="227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extrusionOk="0">
                    <a:moveTo>
                      <a:pt x="512" y="20072"/>
                    </a:moveTo>
                    <a:cubicBezTo>
                      <a:pt x="2384" y="20757"/>
                      <a:pt x="2528" y="21231"/>
                      <a:pt x="5552" y="21600"/>
                    </a:cubicBezTo>
                    <a:cubicBezTo>
                      <a:pt x="7712" y="21495"/>
                      <a:pt x="9296" y="21442"/>
                      <a:pt x="11312" y="21179"/>
                    </a:cubicBezTo>
                    <a:cubicBezTo>
                      <a:pt x="13904" y="20178"/>
                      <a:pt x="11312" y="21337"/>
                      <a:pt x="13184" y="19071"/>
                    </a:cubicBezTo>
                    <a:cubicBezTo>
                      <a:pt x="14336" y="17649"/>
                      <a:pt x="15488" y="16174"/>
                      <a:pt x="16208" y="14751"/>
                    </a:cubicBezTo>
                    <a:cubicBezTo>
                      <a:pt x="15776" y="13698"/>
                      <a:pt x="16352" y="12222"/>
                      <a:pt x="18224" y="11380"/>
                    </a:cubicBezTo>
                    <a:cubicBezTo>
                      <a:pt x="18512" y="10905"/>
                      <a:pt x="19376" y="10115"/>
                      <a:pt x="19376" y="10115"/>
                    </a:cubicBezTo>
                    <a:cubicBezTo>
                      <a:pt x="19376" y="8798"/>
                      <a:pt x="19232" y="7428"/>
                      <a:pt x="19664" y="6164"/>
                    </a:cubicBezTo>
                    <a:cubicBezTo>
                      <a:pt x="19664" y="5848"/>
                      <a:pt x="20528" y="5321"/>
                      <a:pt x="20528" y="5321"/>
                    </a:cubicBezTo>
                    <a:cubicBezTo>
                      <a:pt x="20528" y="4531"/>
                      <a:pt x="21392" y="3319"/>
                      <a:pt x="20816" y="2529"/>
                    </a:cubicBezTo>
                    <a:cubicBezTo>
                      <a:pt x="20528" y="1580"/>
                      <a:pt x="20528" y="580"/>
                      <a:pt x="18512" y="0"/>
                    </a:cubicBezTo>
                    <a:cubicBezTo>
                      <a:pt x="16640" y="316"/>
                      <a:pt x="14912" y="369"/>
                      <a:pt x="13184" y="685"/>
                    </a:cubicBezTo>
                    <a:cubicBezTo>
                      <a:pt x="11888" y="1422"/>
                      <a:pt x="12896" y="2002"/>
                      <a:pt x="10880" y="2792"/>
                    </a:cubicBezTo>
                    <a:cubicBezTo>
                      <a:pt x="11744" y="4057"/>
                      <a:pt x="11456" y="6217"/>
                      <a:pt x="9296" y="7270"/>
                    </a:cubicBezTo>
                    <a:cubicBezTo>
                      <a:pt x="8864" y="7692"/>
                      <a:pt x="8288" y="8060"/>
                      <a:pt x="8144" y="8535"/>
                    </a:cubicBezTo>
                    <a:cubicBezTo>
                      <a:pt x="7424" y="9746"/>
                      <a:pt x="8144" y="10484"/>
                      <a:pt x="5840" y="11380"/>
                    </a:cubicBezTo>
                    <a:cubicBezTo>
                      <a:pt x="5696" y="11538"/>
                      <a:pt x="5696" y="11696"/>
                      <a:pt x="5552" y="11906"/>
                    </a:cubicBezTo>
                    <a:cubicBezTo>
                      <a:pt x="5264" y="12012"/>
                      <a:pt x="4688" y="12064"/>
                      <a:pt x="4688" y="12222"/>
                    </a:cubicBezTo>
                    <a:cubicBezTo>
                      <a:pt x="4400" y="12486"/>
                      <a:pt x="4544" y="12855"/>
                      <a:pt x="4400" y="13171"/>
                    </a:cubicBezTo>
                    <a:cubicBezTo>
                      <a:pt x="4256" y="13276"/>
                      <a:pt x="4112" y="13434"/>
                      <a:pt x="3968" y="13592"/>
                    </a:cubicBezTo>
                    <a:cubicBezTo>
                      <a:pt x="3536" y="15278"/>
                      <a:pt x="2672" y="16700"/>
                      <a:pt x="2096" y="18386"/>
                    </a:cubicBezTo>
                    <a:cubicBezTo>
                      <a:pt x="1808" y="18913"/>
                      <a:pt x="2240" y="19598"/>
                      <a:pt x="1232" y="20072"/>
                    </a:cubicBezTo>
                    <a:cubicBezTo>
                      <a:pt x="800" y="20178"/>
                      <a:pt x="512" y="20336"/>
                      <a:pt x="80" y="20336"/>
                    </a:cubicBezTo>
                    <a:cubicBezTo>
                      <a:pt x="-208" y="20336"/>
                      <a:pt x="368" y="20125"/>
                      <a:pt x="512" y="200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  <a:endParaRPr sz="2800"/>
              </a:p>
            </p:txBody>
          </p:sp>
        </p:grpSp>
        <p:sp>
          <p:nvSpPr>
            <p:cNvPr id="1815" name="Text Box 51"/>
            <p:cNvSpPr txBox="1"/>
            <p:nvPr/>
          </p:nvSpPr>
          <p:spPr>
            <a:xfrm>
              <a:off x="-253490" y="156121"/>
              <a:ext cx="1743876" cy="705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dist="63500" dir="2212194" rotWithShape="0">
                <a:srgbClr val="1A0004">
                  <a:alpha val="74997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defTabSz="914400" rtl="0">
                <a:defRPr sz="4400" b="1" i="1" kern="1200">
                  <a:solidFill>
                    <a:srgbClr val="FFFFFF"/>
                  </a:solidFill>
                  <a:effectLst>
                    <a:glow rad="228600">
                      <a:srgbClr val="1A0004">
                        <a:alpha val="95000"/>
                      </a:srgbClr>
                    </a:glow>
                  </a:effectLst>
                  <a:latin typeface="Comic Sans MS" pitchFamily="66" charset="0"/>
                  <a:ea typeface="MS PGothic" pitchFamily="34" charset="-128"/>
                  <a:cs typeface="Kosher-Normal"/>
                </a:defRPr>
              </a:lvl1pPr>
            </a:lstStyle>
            <a:p>
              <a:pPr algn="ctr"/>
              <a:r>
                <a:rPr lang="ar-SA" sz="2000" i="0" dirty="0"/>
                <a:t>العهد</a:t>
              </a:r>
              <a:br>
                <a:rPr lang="en-US" sz="2000" i="0" dirty="0"/>
              </a:br>
              <a:r>
                <a:rPr lang="ar-SA" sz="2000" i="0" dirty="0"/>
                <a:t> الداودي</a:t>
              </a:r>
            </a:p>
          </p:txBody>
        </p:sp>
      </p:grpSp>
      <p:grpSp>
        <p:nvGrpSpPr>
          <p:cNvPr id="1827" name="Group 52"/>
          <p:cNvGrpSpPr/>
          <p:nvPr/>
        </p:nvGrpSpPr>
        <p:grpSpPr>
          <a:xfrm>
            <a:off x="6283328" y="3577678"/>
            <a:ext cx="1462027" cy="1240300"/>
            <a:chOff x="-223331" y="0"/>
            <a:chExt cx="1556526" cy="1240299"/>
          </a:xfrm>
        </p:grpSpPr>
        <p:grpSp>
          <p:nvGrpSpPr>
            <p:cNvPr id="1825" name="Group 53"/>
            <p:cNvGrpSpPr/>
            <p:nvPr/>
          </p:nvGrpSpPr>
          <p:grpSpPr>
            <a:xfrm>
              <a:off x="11" y="0"/>
              <a:ext cx="1209411" cy="1240299"/>
              <a:chOff x="11" y="0"/>
              <a:chExt cx="1209409" cy="1240298"/>
            </a:xfrm>
          </p:grpSpPr>
          <p:grpSp>
            <p:nvGrpSpPr>
              <p:cNvPr id="1819" name="Group 55"/>
              <p:cNvGrpSpPr/>
              <p:nvPr/>
            </p:nvGrpSpPr>
            <p:grpSpPr>
              <a:xfrm>
                <a:off x="11" y="128548"/>
                <a:ext cx="1209411" cy="904292"/>
                <a:chOff x="11" y="0"/>
                <a:chExt cx="1209409" cy="904291"/>
              </a:xfrm>
            </p:grpSpPr>
            <p:sp>
              <p:nvSpPr>
                <p:cNvPr id="1817" name="AutoShape 56"/>
                <p:cNvSpPr/>
                <p:nvPr/>
              </p:nvSpPr>
              <p:spPr>
                <a:xfrm>
                  <a:off x="34868" y="0"/>
                  <a:ext cx="1174554" cy="162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3" h="21600" extrusionOk="0">
                      <a:moveTo>
                        <a:pt x="105" y="21600"/>
                      </a:moveTo>
                      <a:cubicBezTo>
                        <a:pt x="-187" y="18720"/>
                        <a:pt x="178" y="12240"/>
                        <a:pt x="616" y="10560"/>
                      </a:cubicBezTo>
                      <a:cubicBezTo>
                        <a:pt x="798" y="8400"/>
                        <a:pt x="652" y="9360"/>
                        <a:pt x="1054" y="8640"/>
                      </a:cubicBezTo>
                      <a:cubicBezTo>
                        <a:pt x="1199" y="8160"/>
                        <a:pt x="1491" y="7680"/>
                        <a:pt x="1491" y="7680"/>
                      </a:cubicBezTo>
                      <a:cubicBezTo>
                        <a:pt x="2440" y="7920"/>
                        <a:pt x="2878" y="8400"/>
                        <a:pt x="3899" y="8160"/>
                      </a:cubicBezTo>
                      <a:cubicBezTo>
                        <a:pt x="4374" y="8400"/>
                        <a:pt x="4848" y="9120"/>
                        <a:pt x="5359" y="9600"/>
                      </a:cubicBezTo>
                      <a:cubicBezTo>
                        <a:pt x="5578" y="10080"/>
                        <a:pt x="6016" y="11040"/>
                        <a:pt x="6016" y="11040"/>
                      </a:cubicBezTo>
                      <a:cubicBezTo>
                        <a:pt x="6818" y="10080"/>
                        <a:pt x="7658" y="11040"/>
                        <a:pt x="8497" y="12480"/>
                      </a:cubicBezTo>
                      <a:cubicBezTo>
                        <a:pt x="9701" y="12000"/>
                        <a:pt x="10905" y="11280"/>
                        <a:pt x="12145" y="10560"/>
                      </a:cubicBezTo>
                      <a:cubicBezTo>
                        <a:pt x="13714" y="7920"/>
                        <a:pt x="15393" y="5760"/>
                        <a:pt x="17035" y="3840"/>
                      </a:cubicBezTo>
                      <a:cubicBezTo>
                        <a:pt x="17618" y="2880"/>
                        <a:pt x="18166" y="960"/>
                        <a:pt x="18786" y="0"/>
                      </a:cubicBezTo>
                      <a:cubicBezTo>
                        <a:pt x="19406" y="0"/>
                        <a:pt x="20027" y="0"/>
                        <a:pt x="20683" y="480"/>
                      </a:cubicBezTo>
                      <a:cubicBezTo>
                        <a:pt x="21048" y="720"/>
                        <a:pt x="21231" y="5040"/>
                        <a:pt x="21340" y="7200"/>
                      </a:cubicBezTo>
                      <a:cubicBezTo>
                        <a:pt x="21340" y="7680"/>
                        <a:pt x="21413" y="8640"/>
                        <a:pt x="21413" y="8640"/>
                      </a:cubicBezTo>
                      <a:cubicBezTo>
                        <a:pt x="21267" y="10800"/>
                        <a:pt x="21304" y="12480"/>
                        <a:pt x="21048" y="14400"/>
                      </a:cubicBezTo>
                      <a:cubicBezTo>
                        <a:pt x="20939" y="16080"/>
                        <a:pt x="20866" y="15840"/>
                        <a:pt x="21121" y="15840"/>
                      </a:cubicBezTo>
                    </a:path>
                  </a:pathLst>
                </a:cu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rtl="0">
                    <a:defRPr/>
                  </a:pPr>
                  <a:endParaRPr sz="2800"/>
                </a:p>
              </p:txBody>
            </p:sp>
            <p:sp>
              <p:nvSpPr>
                <p:cNvPr id="1818" name="AutoShape 57"/>
                <p:cNvSpPr/>
                <p:nvPr/>
              </p:nvSpPr>
              <p:spPr>
                <a:xfrm>
                  <a:off x="11" y="120911"/>
                  <a:ext cx="1191494" cy="7833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extrusionOk="0">
                      <a:moveTo>
                        <a:pt x="21471" y="0"/>
                      </a:moveTo>
                      <a:cubicBezTo>
                        <a:pt x="21399" y="100"/>
                        <a:pt x="21363" y="200"/>
                        <a:pt x="21327" y="300"/>
                      </a:cubicBezTo>
                      <a:cubicBezTo>
                        <a:pt x="21255" y="350"/>
                        <a:pt x="21146" y="400"/>
                        <a:pt x="21110" y="500"/>
                      </a:cubicBezTo>
                      <a:cubicBezTo>
                        <a:pt x="21038" y="550"/>
                        <a:pt x="20966" y="1150"/>
                        <a:pt x="20966" y="1200"/>
                      </a:cubicBezTo>
                      <a:cubicBezTo>
                        <a:pt x="20606" y="2250"/>
                        <a:pt x="20425" y="3600"/>
                        <a:pt x="19956" y="4600"/>
                      </a:cubicBezTo>
                      <a:cubicBezTo>
                        <a:pt x="19740" y="6500"/>
                        <a:pt x="19235" y="8550"/>
                        <a:pt x="18803" y="10400"/>
                      </a:cubicBezTo>
                      <a:cubicBezTo>
                        <a:pt x="18730" y="11400"/>
                        <a:pt x="18586" y="12300"/>
                        <a:pt x="18442" y="13300"/>
                      </a:cubicBezTo>
                      <a:cubicBezTo>
                        <a:pt x="18298" y="14700"/>
                        <a:pt x="18298" y="16100"/>
                        <a:pt x="18081" y="17500"/>
                      </a:cubicBezTo>
                      <a:cubicBezTo>
                        <a:pt x="18009" y="18400"/>
                        <a:pt x="18009" y="19250"/>
                        <a:pt x="17721" y="20100"/>
                      </a:cubicBezTo>
                      <a:cubicBezTo>
                        <a:pt x="17613" y="20800"/>
                        <a:pt x="16963" y="21000"/>
                        <a:pt x="16495" y="21100"/>
                      </a:cubicBezTo>
                      <a:cubicBezTo>
                        <a:pt x="15737" y="20800"/>
                        <a:pt x="16098" y="20950"/>
                        <a:pt x="15485" y="20700"/>
                      </a:cubicBezTo>
                      <a:cubicBezTo>
                        <a:pt x="15341" y="20600"/>
                        <a:pt x="15052" y="20500"/>
                        <a:pt x="15052" y="20500"/>
                      </a:cubicBezTo>
                      <a:cubicBezTo>
                        <a:pt x="14656" y="19700"/>
                        <a:pt x="14800" y="18350"/>
                        <a:pt x="15197" y="17600"/>
                      </a:cubicBezTo>
                      <a:cubicBezTo>
                        <a:pt x="15233" y="17350"/>
                        <a:pt x="15413" y="17100"/>
                        <a:pt x="15413" y="16900"/>
                      </a:cubicBezTo>
                      <a:cubicBezTo>
                        <a:pt x="15341" y="16400"/>
                        <a:pt x="14475" y="16400"/>
                        <a:pt x="14475" y="16400"/>
                      </a:cubicBezTo>
                      <a:cubicBezTo>
                        <a:pt x="14007" y="15750"/>
                        <a:pt x="13033" y="15950"/>
                        <a:pt x="12384" y="15800"/>
                      </a:cubicBezTo>
                      <a:cubicBezTo>
                        <a:pt x="9535" y="16100"/>
                        <a:pt x="6650" y="16700"/>
                        <a:pt x="3946" y="18000"/>
                      </a:cubicBezTo>
                      <a:cubicBezTo>
                        <a:pt x="3513" y="18850"/>
                        <a:pt x="4054" y="17800"/>
                        <a:pt x="3585" y="18400"/>
                      </a:cubicBezTo>
                      <a:cubicBezTo>
                        <a:pt x="3441" y="18500"/>
                        <a:pt x="3116" y="19350"/>
                        <a:pt x="3008" y="19600"/>
                      </a:cubicBezTo>
                      <a:cubicBezTo>
                        <a:pt x="3261" y="21550"/>
                        <a:pt x="2576" y="20850"/>
                        <a:pt x="1782" y="21600"/>
                      </a:cubicBezTo>
                      <a:cubicBezTo>
                        <a:pt x="1458" y="21450"/>
                        <a:pt x="1169" y="21300"/>
                        <a:pt x="917" y="21100"/>
                      </a:cubicBezTo>
                      <a:cubicBezTo>
                        <a:pt x="736" y="20950"/>
                        <a:pt x="484" y="20700"/>
                        <a:pt x="484" y="20700"/>
                      </a:cubicBezTo>
                      <a:cubicBezTo>
                        <a:pt x="304" y="19950"/>
                        <a:pt x="448" y="20200"/>
                        <a:pt x="123" y="19900"/>
                      </a:cubicBezTo>
                      <a:cubicBezTo>
                        <a:pt x="-129" y="19400"/>
                        <a:pt x="51" y="19000"/>
                        <a:pt x="268" y="18600"/>
                      </a:cubicBezTo>
                      <a:cubicBezTo>
                        <a:pt x="159" y="17850"/>
                        <a:pt x="340" y="17350"/>
                        <a:pt x="484" y="16700"/>
                      </a:cubicBezTo>
                      <a:cubicBezTo>
                        <a:pt x="556" y="15550"/>
                        <a:pt x="556" y="14150"/>
                        <a:pt x="845" y="13100"/>
                      </a:cubicBezTo>
                      <a:cubicBezTo>
                        <a:pt x="881" y="11850"/>
                        <a:pt x="1025" y="10600"/>
                        <a:pt x="917" y="9400"/>
                      </a:cubicBezTo>
                      <a:cubicBezTo>
                        <a:pt x="989" y="8350"/>
                        <a:pt x="845" y="7300"/>
                        <a:pt x="989" y="6300"/>
                      </a:cubicBezTo>
                      <a:cubicBezTo>
                        <a:pt x="917" y="5400"/>
                        <a:pt x="845" y="4950"/>
                        <a:pt x="917" y="4100"/>
                      </a:cubicBezTo>
                      <a:cubicBezTo>
                        <a:pt x="809" y="3200"/>
                        <a:pt x="700" y="2350"/>
                        <a:pt x="628" y="1500"/>
                      </a:cubicBezTo>
                      <a:cubicBezTo>
                        <a:pt x="700" y="500"/>
                        <a:pt x="881" y="450"/>
                        <a:pt x="556" y="700"/>
                      </a:cubicBezTo>
                    </a:path>
                  </a:pathLst>
                </a:cu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rtl="0">
                    <a:defRPr/>
                  </a:pPr>
                  <a:endParaRPr sz="2800"/>
                </a:p>
              </p:txBody>
            </p:sp>
          </p:grpSp>
          <p:sp>
            <p:nvSpPr>
              <p:cNvPr id="1820" name="AutoShape 59"/>
              <p:cNvSpPr/>
              <p:nvPr/>
            </p:nvSpPr>
            <p:spPr>
              <a:xfrm>
                <a:off x="29335" y="1048780"/>
                <a:ext cx="45454" cy="170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3" h="20839" extrusionOk="0">
                    <a:moveTo>
                      <a:pt x="17270" y="9920"/>
                    </a:moveTo>
                    <a:cubicBezTo>
                      <a:pt x="16508" y="8019"/>
                      <a:pt x="16762" y="6049"/>
                      <a:pt x="15238" y="4215"/>
                    </a:cubicBezTo>
                    <a:cubicBezTo>
                      <a:pt x="14475" y="3468"/>
                      <a:pt x="13459" y="2449"/>
                      <a:pt x="10918" y="2449"/>
                    </a:cubicBezTo>
                    <a:cubicBezTo>
                      <a:pt x="8376" y="2449"/>
                      <a:pt x="12950" y="4215"/>
                      <a:pt x="12950" y="4215"/>
                    </a:cubicBezTo>
                    <a:cubicBezTo>
                      <a:pt x="13713" y="3264"/>
                      <a:pt x="16000" y="2245"/>
                      <a:pt x="15238" y="1362"/>
                    </a:cubicBezTo>
                    <a:cubicBezTo>
                      <a:pt x="14475" y="683"/>
                      <a:pt x="9393" y="-472"/>
                      <a:pt x="8630" y="207"/>
                    </a:cubicBezTo>
                    <a:cubicBezTo>
                      <a:pt x="6598" y="1362"/>
                      <a:pt x="14475" y="7068"/>
                      <a:pt x="8630" y="2449"/>
                    </a:cubicBezTo>
                    <a:cubicBezTo>
                      <a:pt x="10663" y="6049"/>
                      <a:pt x="13205" y="8630"/>
                      <a:pt x="10918" y="12230"/>
                    </a:cubicBezTo>
                    <a:cubicBezTo>
                      <a:pt x="9393" y="11619"/>
                      <a:pt x="6852" y="11143"/>
                      <a:pt x="6598" y="10464"/>
                    </a:cubicBezTo>
                    <a:cubicBezTo>
                      <a:pt x="6089" y="9649"/>
                      <a:pt x="5581" y="8222"/>
                      <a:pt x="8630" y="8222"/>
                    </a:cubicBezTo>
                    <a:cubicBezTo>
                      <a:pt x="11426" y="8222"/>
                      <a:pt x="10918" y="11211"/>
                      <a:pt x="10918" y="10464"/>
                    </a:cubicBezTo>
                    <a:cubicBezTo>
                      <a:pt x="10918" y="9105"/>
                      <a:pt x="8630" y="7747"/>
                      <a:pt x="8630" y="6456"/>
                    </a:cubicBezTo>
                    <a:cubicBezTo>
                      <a:pt x="8630" y="5234"/>
                      <a:pt x="10918" y="8698"/>
                      <a:pt x="10918" y="9920"/>
                    </a:cubicBezTo>
                    <a:cubicBezTo>
                      <a:pt x="10918" y="10668"/>
                      <a:pt x="8630" y="8358"/>
                      <a:pt x="8630" y="7611"/>
                    </a:cubicBezTo>
                    <a:cubicBezTo>
                      <a:pt x="8630" y="7000"/>
                      <a:pt x="10155" y="8698"/>
                      <a:pt x="10918" y="9309"/>
                    </a:cubicBezTo>
                    <a:cubicBezTo>
                      <a:pt x="11426" y="9853"/>
                      <a:pt x="12188" y="10464"/>
                      <a:pt x="12950" y="11075"/>
                    </a:cubicBezTo>
                    <a:cubicBezTo>
                      <a:pt x="17525" y="5166"/>
                      <a:pt x="12950" y="9581"/>
                      <a:pt x="17270" y="13317"/>
                    </a:cubicBezTo>
                    <a:cubicBezTo>
                      <a:pt x="17779" y="13860"/>
                      <a:pt x="18541" y="14471"/>
                      <a:pt x="19303" y="15083"/>
                    </a:cubicBezTo>
                    <a:cubicBezTo>
                      <a:pt x="18541" y="16170"/>
                      <a:pt x="20574" y="17800"/>
                      <a:pt x="17270" y="18479"/>
                    </a:cubicBezTo>
                    <a:cubicBezTo>
                      <a:pt x="15746" y="18683"/>
                      <a:pt x="8885" y="13249"/>
                      <a:pt x="15238" y="17936"/>
                    </a:cubicBezTo>
                    <a:cubicBezTo>
                      <a:pt x="14475" y="18886"/>
                      <a:pt x="15746" y="20245"/>
                      <a:pt x="12950" y="20788"/>
                    </a:cubicBezTo>
                    <a:cubicBezTo>
                      <a:pt x="10663" y="21128"/>
                      <a:pt x="9139" y="19702"/>
                      <a:pt x="8630" y="19090"/>
                    </a:cubicBezTo>
                    <a:cubicBezTo>
                      <a:pt x="6852" y="17188"/>
                      <a:pt x="7106" y="15219"/>
                      <a:pt x="6598" y="13317"/>
                    </a:cubicBezTo>
                    <a:cubicBezTo>
                      <a:pt x="5835" y="14268"/>
                      <a:pt x="7868" y="15898"/>
                      <a:pt x="4565" y="16237"/>
                    </a:cubicBezTo>
                    <a:cubicBezTo>
                      <a:pt x="1515" y="16509"/>
                      <a:pt x="499" y="14743"/>
                      <a:pt x="245" y="13928"/>
                    </a:cubicBezTo>
                    <a:cubicBezTo>
                      <a:pt x="-1026" y="11279"/>
                      <a:pt x="2786" y="10871"/>
                      <a:pt x="8630" y="9309"/>
                    </a:cubicBezTo>
                    <a:cubicBezTo>
                      <a:pt x="10663" y="9853"/>
                      <a:pt x="13713" y="10260"/>
                      <a:pt x="15238" y="11075"/>
                    </a:cubicBezTo>
                    <a:cubicBezTo>
                      <a:pt x="16762" y="12094"/>
                      <a:pt x="17270" y="13317"/>
                      <a:pt x="17270" y="14471"/>
                    </a:cubicBezTo>
                    <a:cubicBezTo>
                      <a:pt x="17270" y="15219"/>
                      <a:pt x="15746" y="12977"/>
                      <a:pt x="15238" y="12230"/>
                    </a:cubicBezTo>
                    <a:cubicBezTo>
                      <a:pt x="18795" y="7951"/>
                      <a:pt x="20320" y="4486"/>
                      <a:pt x="15238" y="207"/>
                    </a:cubicBezTo>
                    <a:cubicBezTo>
                      <a:pt x="13713" y="751"/>
                      <a:pt x="12696" y="1430"/>
                      <a:pt x="10918" y="1905"/>
                    </a:cubicBezTo>
                    <a:cubicBezTo>
                      <a:pt x="9139" y="2245"/>
                      <a:pt x="4819" y="1837"/>
                      <a:pt x="4565" y="2449"/>
                    </a:cubicBezTo>
                    <a:cubicBezTo>
                      <a:pt x="3802" y="3603"/>
                      <a:pt x="8630" y="5913"/>
                      <a:pt x="8630" y="5913"/>
                    </a:cubicBezTo>
                    <a:cubicBezTo>
                      <a:pt x="13459" y="2177"/>
                      <a:pt x="8630" y="4962"/>
                      <a:pt x="12950" y="8766"/>
                    </a:cubicBezTo>
                    <a:cubicBezTo>
                      <a:pt x="13459" y="9241"/>
                      <a:pt x="15746" y="9513"/>
                      <a:pt x="17270" y="9920"/>
                    </a:cubicBezTo>
                    <a:close/>
                  </a:path>
                </a:pathLst>
              </a:cu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  <a:endParaRPr sz="2800"/>
              </a:p>
            </p:txBody>
          </p:sp>
          <p:sp>
            <p:nvSpPr>
              <p:cNvPr id="1821" name="AutoShape 60"/>
              <p:cNvSpPr/>
              <p:nvPr/>
            </p:nvSpPr>
            <p:spPr>
              <a:xfrm>
                <a:off x="38463" y="1043657"/>
                <a:ext cx="60077" cy="196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extrusionOk="0">
                    <a:moveTo>
                      <a:pt x="13" y="0"/>
                    </a:moveTo>
                    <a:cubicBezTo>
                      <a:pt x="3716" y="671"/>
                      <a:pt x="13590" y="183"/>
                      <a:pt x="18733" y="305"/>
                    </a:cubicBezTo>
                    <a:cubicBezTo>
                      <a:pt x="17704" y="976"/>
                      <a:pt x="16881" y="1342"/>
                      <a:pt x="14824" y="1769"/>
                    </a:cubicBezTo>
                    <a:cubicBezTo>
                      <a:pt x="15441" y="2380"/>
                      <a:pt x="16264" y="3051"/>
                      <a:pt x="17087" y="3722"/>
                    </a:cubicBezTo>
                    <a:cubicBezTo>
                      <a:pt x="16264" y="5431"/>
                      <a:pt x="14824" y="7200"/>
                      <a:pt x="17087" y="8908"/>
                    </a:cubicBezTo>
                    <a:cubicBezTo>
                      <a:pt x="17498" y="9641"/>
                      <a:pt x="18116" y="9641"/>
                      <a:pt x="19761" y="10251"/>
                    </a:cubicBezTo>
                    <a:cubicBezTo>
                      <a:pt x="20584" y="11837"/>
                      <a:pt x="20173" y="12936"/>
                      <a:pt x="19761" y="14644"/>
                    </a:cubicBezTo>
                    <a:cubicBezTo>
                      <a:pt x="20996" y="15925"/>
                      <a:pt x="21407" y="19464"/>
                      <a:pt x="17087" y="20502"/>
                    </a:cubicBezTo>
                    <a:cubicBezTo>
                      <a:pt x="16264" y="21173"/>
                      <a:pt x="16058" y="21417"/>
                      <a:pt x="13796" y="21600"/>
                    </a:cubicBezTo>
                    <a:cubicBezTo>
                      <a:pt x="7624" y="21417"/>
                      <a:pt x="4744" y="21234"/>
                      <a:pt x="2687" y="19525"/>
                    </a:cubicBezTo>
                    <a:cubicBezTo>
                      <a:pt x="2276" y="18732"/>
                      <a:pt x="1247" y="17939"/>
                      <a:pt x="2276" y="17207"/>
                    </a:cubicBezTo>
                    <a:cubicBezTo>
                      <a:pt x="1247" y="16414"/>
                      <a:pt x="1864" y="15681"/>
                      <a:pt x="2687" y="14949"/>
                    </a:cubicBezTo>
                    <a:cubicBezTo>
                      <a:pt x="218" y="12142"/>
                      <a:pt x="2481" y="8908"/>
                      <a:pt x="1658" y="5980"/>
                    </a:cubicBezTo>
                    <a:cubicBezTo>
                      <a:pt x="2070" y="4820"/>
                      <a:pt x="2481" y="3783"/>
                      <a:pt x="3921" y="2746"/>
                    </a:cubicBezTo>
                    <a:cubicBezTo>
                      <a:pt x="3304" y="1769"/>
                      <a:pt x="3921" y="1098"/>
                      <a:pt x="1041" y="793"/>
                    </a:cubicBezTo>
                    <a:cubicBezTo>
                      <a:pt x="-193" y="183"/>
                      <a:pt x="13" y="488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  <a:endParaRPr sz="2800"/>
              </a:p>
            </p:txBody>
          </p:sp>
          <p:sp>
            <p:nvSpPr>
              <p:cNvPr id="1822" name="AutoShape 61"/>
              <p:cNvSpPr/>
              <p:nvPr/>
            </p:nvSpPr>
            <p:spPr>
              <a:xfrm>
                <a:off x="831886" y="1007767"/>
                <a:ext cx="86478" cy="201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0863" extrusionOk="0">
                    <a:moveTo>
                      <a:pt x="20331" y="649"/>
                    </a:moveTo>
                    <a:cubicBezTo>
                      <a:pt x="19461" y="2200"/>
                      <a:pt x="19606" y="3751"/>
                      <a:pt x="19172" y="5417"/>
                    </a:cubicBezTo>
                    <a:cubicBezTo>
                      <a:pt x="18882" y="5934"/>
                      <a:pt x="18302" y="6394"/>
                      <a:pt x="18012" y="6968"/>
                    </a:cubicBezTo>
                    <a:cubicBezTo>
                      <a:pt x="17867" y="7140"/>
                      <a:pt x="17577" y="7543"/>
                      <a:pt x="17577" y="7543"/>
                    </a:cubicBezTo>
                    <a:cubicBezTo>
                      <a:pt x="18157" y="9323"/>
                      <a:pt x="17432" y="11851"/>
                      <a:pt x="14968" y="13517"/>
                    </a:cubicBezTo>
                    <a:cubicBezTo>
                      <a:pt x="14098" y="14609"/>
                      <a:pt x="14678" y="17079"/>
                      <a:pt x="11778" y="17538"/>
                    </a:cubicBezTo>
                    <a:cubicBezTo>
                      <a:pt x="11198" y="18228"/>
                      <a:pt x="9459" y="20238"/>
                      <a:pt x="9459" y="20296"/>
                    </a:cubicBezTo>
                    <a:cubicBezTo>
                      <a:pt x="8879" y="20296"/>
                      <a:pt x="8444" y="20353"/>
                      <a:pt x="8009" y="20411"/>
                    </a:cubicBezTo>
                    <a:cubicBezTo>
                      <a:pt x="6125" y="21100"/>
                      <a:pt x="5110" y="20813"/>
                      <a:pt x="2500" y="20755"/>
                    </a:cubicBezTo>
                    <a:cubicBezTo>
                      <a:pt x="1631" y="20353"/>
                      <a:pt x="1051" y="19951"/>
                      <a:pt x="181" y="19664"/>
                    </a:cubicBezTo>
                    <a:cubicBezTo>
                      <a:pt x="-109" y="18802"/>
                      <a:pt x="-109" y="18400"/>
                      <a:pt x="616" y="17653"/>
                    </a:cubicBezTo>
                    <a:cubicBezTo>
                      <a:pt x="906" y="15987"/>
                      <a:pt x="36" y="13689"/>
                      <a:pt x="1051" y="12138"/>
                    </a:cubicBezTo>
                    <a:cubicBezTo>
                      <a:pt x="1196" y="11621"/>
                      <a:pt x="2935" y="10932"/>
                      <a:pt x="2935" y="10932"/>
                    </a:cubicBezTo>
                    <a:cubicBezTo>
                      <a:pt x="3080" y="9151"/>
                      <a:pt x="2355" y="7140"/>
                      <a:pt x="4820" y="5589"/>
                    </a:cubicBezTo>
                    <a:cubicBezTo>
                      <a:pt x="5110" y="4957"/>
                      <a:pt x="5980" y="3751"/>
                      <a:pt x="5980" y="3751"/>
                    </a:cubicBezTo>
                    <a:cubicBezTo>
                      <a:pt x="6414" y="-328"/>
                      <a:pt x="4675" y="-500"/>
                      <a:pt x="11488" y="534"/>
                    </a:cubicBezTo>
                    <a:cubicBezTo>
                      <a:pt x="15547" y="304"/>
                      <a:pt x="14243" y="247"/>
                      <a:pt x="17577" y="534"/>
                    </a:cubicBezTo>
                    <a:cubicBezTo>
                      <a:pt x="20766" y="764"/>
                      <a:pt x="21491" y="1109"/>
                      <a:pt x="20331" y="6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  <a:endParaRPr sz="2800"/>
              </a:p>
            </p:txBody>
          </p:sp>
          <p:sp>
            <p:nvSpPr>
              <p:cNvPr id="1823" name="AutoShape 62"/>
              <p:cNvSpPr/>
              <p:nvPr/>
            </p:nvSpPr>
            <p:spPr>
              <a:xfrm>
                <a:off x="95941" y="11606"/>
                <a:ext cx="44838" cy="271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25" h="20914" extrusionOk="0">
                    <a:moveTo>
                      <a:pt x="1175" y="20572"/>
                    </a:moveTo>
                    <a:cubicBezTo>
                      <a:pt x="6575" y="20829"/>
                      <a:pt x="3875" y="20700"/>
                      <a:pt x="9050" y="20914"/>
                    </a:cubicBezTo>
                    <a:cubicBezTo>
                      <a:pt x="10850" y="20314"/>
                      <a:pt x="10175" y="19672"/>
                      <a:pt x="11525" y="19072"/>
                    </a:cubicBezTo>
                    <a:cubicBezTo>
                      <a:pt x="12650" y="17229"/>
                      <a:pt x="13775" y="15429"/>
                      <a:pt x="11525" y="13586"/>
                    </a:cubicBezTo>
                    <a:cubicBezTo>
                      <a:pt x="11750" y="12086"/>
                      <a:pt x="12200" y="10329"/>
                      <a:pt x="15125" y="8914"/>
                    </a:cubicBezTo>
                    <a:cubicBezTo>
                      <a:pt x="16250" y="7414"/>
                      <a:pt x="15350" y="7972"/>
                      <a:pt x="16925" y="7200"/>
                    </a:cubicBezTo>
                    <a:cubicBezTo>
                      <a:pt x="16475" y="4714"/>
                      <a:pt x="16025" y="3857"/>
                      <a:pt x="15125" y="1929"/>
                    </a:cubicBezTo>
                    <a:cubicBezTo>
                      <a:pt x="15575" y="643"/>
                      <a:pt x="15350" y="857"/>
                      <a:pt x="12650" y="0"/>
                    </a:cubicBezTo>
                    <a:cubicBezTo>
                      <a:pt x="5000" y="86"/>
                      <a:pt x="4100" y="-257"/>
                      <a:pt x="1850" y="814"/>
                    </a:cubicBezTo>
                    <a:cubicBezTo>
                      <a:pt x="2300" y="2143"/>
                      <a:pt x="3650" y="3600"/>
                      <a:pt x="1175" y="4929"/>
                    </a:cubicBezTo>
                    <a:cubicBezTo>
                      <a:pt x="6350" y="8272"/>
                      <a:pt x="-4675" y="11700"/>
                      <a:pt x="2525" y="15300"/>
                    </a:cubicBezTo>
                    <a:cubicBezTo>
                      <a:pt x="2750" y="15986"/>
                      <a:pt x="2975" y="16457"/>
                      <a:pt x="4325" y="17143"/>
                    </a:cubicBezTo>
                    <a:cubicBezTo>
                      <a:pt x="2975" y="18086"/>
                      <a:pt x="1850" y="19029"/>
                      <a:pt x="725" y="20014"/>
                    </a:cubicBezTo>
                    <a:cubicBezTo>
                      <a:pt x="950" y="20272"/>
                      <a:pt x="5225" y="21343"/>
                      <a:pt x="1175" y="205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  <a:endParaRPr sz="2800"/>
              </a:p>
            </p:txBody>
          </p:sp>
          <p:sp>
            <p:nvSpPr>
              <p:cNvPr id="1824" name="AutoShape 63"/>
              <p:cNvSpPr/>
              <p:nvPr/>
            </p:nvSpPr>
            <p:spPr>
              <a:xfrm>
                <a:off x="1076783" y="-1"/>
                <a:ext cx="87715" cy="227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extrusionOk="0">
                    <a:moveTo>
                      <a:pt x="512" y="20072"/>
                    </a:moveTo>
                    <a:cubicBezTo>
                      <a:pt x="2384" y="20757"/>
                      <a:pt x="2528" y="21231"/>
                      <a:pt x="5552" y="21600"/>
                    </a:cubicBezTo>
                    <a:cubicBezTo>
                      <a:pt x="7712" y="21495"/>
                      <a:pt x="9296" y="21442"/>
                      <a:pt x="11312" y="21179"/>
                    </a:cubicBezTo>
                    <a:cubicBezTo>
                      <a:pt x="13904" y="20178"/>
                      <a:pt x="11312" y="21337"/>
                      <a:pt x="13184" y="19071"/>
                    </a:cubicBezTo>
                    <a:cubicBezTo>
                      <a:pt x="14336" y="17649"/>
                      <a:pt x="15488" y="16174"/>
                      <a:pt x="16208" y="14751"/>
                    </a:cubicBezTo>
                    <a:cubicBezTo>
                      <a:pt x="15776" y="13698"/>
                      <a:pt x="16352" y="12222"/>
                      <a:pt x="18224" y="11380"/>
                    </a:cubicBezTo>
                    <a:cubicBezTo>
                      <a:pt x="18512" y="10905"/>
                      <a:pt x="19376" y="10115"/>
                      <a:pt x="19376" y="10115"/>
                    </a:cubicBezTo>
                    <a:cubicBezTo>
                      <a:pt x="19376" y="8798"/>
                      <a:pt x="19232" y="7428"/>
                      <a:pt x="19664" y="6164"/>
                    </a:cubicBezTo>
                    <a:cubicBezTo>
                      <a:pt x="19664" y="5848"/>
                      <a:pt x="20528" y="5321"/>
                      <a:pt x="20528" y="5321"/>
                    </a:cubicBezTo>
                    <a:cubicBezTo>
                      <a:pt x="20528" y="4531"/>
                      <a:pt x="21392" y="3319"/>
                      <a:pt x="20816" y="2529"/>
                    </a:cubicBezTo>
                    <a:cubicBezTo>
                      <a:pt x="20528" y="1580"/>
                      <a:pt x="20528" y="580"/>
                      <a:pt x="18512" y="0"/>
                    </a:cubicBezTo>
                    <a:cubicBezTo>
                      <a:pt x="16640" y="316"/>
                      <a:pt x="14912" y="369"/>
                      <a:pt x="13184" y="685"/>
                    </a:cubicBezTo>
                    <a:cubicBezTo>
                      <a:pt x="11888" y="1422"/>
                      <a:pt x="12896" y="2002"/>
                      <a:pt x="10880" y="2792"/>
                    </a:cubicBezTo>
                    <a:cubicBezTo>
                      <a:pt x="11744" y="4057"/>
                      <a:pt x="11456" y="6217"/>
                      <a:pt x="9296" y="7270"/>
                    </a:cubicBezTo>
                    <a:cubicBezTo>
                      <a:pt x="8864" y="7692"/>
                      <a:pt x="8288" y="8060"/>
                      <a:pt x="8144" y="8535"/>
                    </a:cubicBezTo>
                    <a:cubicBezTo>
                      <a:pt x="7424" y="9746"/>
                      <a:pt x="8144" y="10484"/>
                      <a:pt x="5840" y="11380"/>
                    </a:cubicBezTo>
                    <a:cubicBezTo>
                      <a:pt x="5696" y="11538"/>
                      <a:pt x="5696" y="11696"/>
                      <a:pt x="5552" y="11906"/>
                    </a:cubicBezTo>
                    <a:cubicBezTo>
                      <a:pt x="5264" y="12012"/>
                      <a:pt x="4688" y="12064"/>
                      <a:pt x="4688" y="12222"/>
                    </a:cubicBezTo>
                    <a:cubicBezTo>
                      <a:pt x="4400" y="12486"/>
                      <a:pt x="4544" y="12855"/>
                      <a:pt x="4400" y="13171"/>
                    </a:cubicBezTo>
                    <a:cubicBezTo>
                      <a:pt x="4256" y="13276"/>
                      <a:pt x="4112" y="13434"/>
                      <a:pt x="3968" y="13592"/>
                    </a:cubicBezTo>
                    <a:cubicBezTo>
                      <a:pt x="3536" y="15278"/>
                      <a:pt x="2672" y="16700"/>
                      <a:pt x="2096" y="18386"/>
                    </a:cubicBezTo>
                    <a:cubicBezTo>
                      <a:pt x="1808" y="18913"/>
                      <a:pt x="2240" y="19598"/>
                      <a:pt x="1232" y="20072"/>
                    </a:cubicBezTo>
                    <a:cubicBezTo>
                      <a:pt x="800" y="20178"/>
                      <a:pt x="512" y="20336"/>
                      <a:pt x="80" y="20336"/>
                    </a:cubicBezTo>
                    <a:cubicBezTo>
                      <a:pt x="-208" y="20336"/>
                      <a:pt x="368" y="20125"/>
                      <a:pt x="512" y="200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/>
                </a:pPr>
                <a:endParaRPr sz="2800"/>
              </a:p>
            </p:txBody>
          </p:sp>
        </p:grpSp>
        <p:sp>
          <p:nvSpPr>
            <p:cNvPr id="1826" name="Text Box 64"/>
            <p:cNvSpPr txBox="1"/>
            <p:nvPr/>
          </p:nvSpPr>
          <p:spPr>
            <a:xfrm>
              <a:off x="-223331" y="167233"/>
              <a:ext cx="1556526" cy="705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dist="63500" dir="2212194" rotWithShape="0">
                <a:srgbClr val="1A0004">
                  <a:alpha val="74997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defTabSz="914400" rtl="0">
                <a:defRPr sz="4400" b="1" i="1">
                  <a:solidFill>
                    <a:srgbClr val="FFFFFF"/>
                  </a:solidFill>
                  <a:latin typeface="Kosher-Normal"/>
                  <a:ea typeface="Kosher-Normal"/>
                  <a:cs typeface="Kosher-Normal"/>
                  <a:sym typeface="Kosher-Normal"/>
                </a:defRPr>
              </a:lvl1pPr>
            </a:lstStyle>
            <a:p>
              <a:pPr algn="ctr"/>
              <a:r>
                <a:rPr lang="ar-JO" altLang="en-US" sz="2000" kern="1200" dirty="0">
                  <a:effectLst>
                    <a:glow rad="228600">
                      <a:srgbClr val="1A0004">
                        <a:alpha val="95000"/>
                      </a:srgbClr>
                    </a:glow>
                  </a:effectLst>
                  <a:latin typeface="Comic Sans MS" pitchFamily="66" charset="0"/>
                  <a:ea typeface="MS PGothic" pitchFamily="34" charset="-128"/>
                </a:rPr>
                <a:t>العهد</a:t>
              </a:r>
              <a:br>
                <a:rPr lang="en-US" altLang="en-US" sz="2000" kern="1200" dirty="0">
                  <a:effectLst>
                    <a:glow rad="228600">
                      <a:srgbClr val="1A0004">
                        <a:alpha val="95000"/>
                      </a:srgbClr>
                    </a:glow>
                  </a:effectLst>
                  <a:latin typeface="Comic Sans MS" pitchFamily="66" charset="0"/>
                  <a:ea typeface="MS PGothic" pitchFamily="34" charset="-128"/>
                </a:rPr>
              </a:br>
              <a:r>
                <a:rPr lang="ar-JO" altLang="en-US" sz="2000" kern="1200" dirty="0">
                  <a:effectLst>
                    <a:glow rad="228600">
                      <a:srgbClr val="1A0004">
                        <a:alpha val="95000"/>
                      </a:srgbClr>
                    </a:glow>
                  </a:effectLst>
                  <a:latin typeface="Comic Sans MS" pitchFamily="66" charset="0"/>
                  <a:ea typeface="MS PGothic" pitchFamily="34" charset="-128"/>
                </a:rPr>
                <a:t> الجديد</a:t>
              </a:r>
              <a:endParaRPr lang="en-US" altLang="en-US" sz="2000" kern="1200" dirty="0">
                <a:effectLst>
                  <a:glow rad="228600">
                    <a:srgbClr val="1A0004">
                      <a:alpha val="95000"/>
                    </a:srgbClr>
                  </a:glow>
                </a:effectLst>
                <a:latin typeface="Comic Sans MS" pitchFamily="66" charset="0"/>
                <a:ea typeface="MS PGothic" pitchFamily="34" charset="-128"/>
              </a:endParaRPr>
            </a:p>
          </p:txBody>
        </p:sp>
      </p:grpSp>
      <p:sp>
        <p:nvSpPr>
          <p:cNvPr id="1828" name="Text Box 65"/>
          <p:cNvSpPr txBox="1"/>
          <p:nvPr/>
        </p:nvSpPr>
        <p:spPr>
          <a:xfrm>
            <a:off x="8621137" y="6435249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9</a:t>
            </a:r>
          </a:p>
        </p:txBody>
      </p:sp>
      <p:grpSp>
        <p:nvGrpSpPr>
          <p:cNvPr id="1877" name="Group 66"/>
          <p:cNvGrpSpPr/>
          <p:nvPr/>
        </p:nvGrpSpPr>
        <p:grpSpPr>
          <a:xfrm>
            <a:off x="152400" y="2305050"/>
            <a:ext cx="3276600" cy="2401889"/>
            <a:chOff x="0" y="0"/>
            <a:chExt cx="3276599" cy="2401888"/>
          </a:xfrm>
        </p:grpSpPr>
        <p:sp>
          <p:nvSpPr>
            <p:cNvPr id="1829" name="AutoShape 67"/>
            <p:cNvSpPr/>
            <p:nvPr/>
          </p:nvSpPr>
          <p:spPr>
            <a:xfrm>
              <a:off x="1344841" y="392112"/>
              <a:ext cx="979648" cy="90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"/>
                  </a:moveTo>
                  <a:lnTo>
                    <a:pt x="447" y="1023"/>
                  </a:lnTo>
                  <a:lnTo>
                    <a:pt x="479" y="1933"/>
                  </a:lnTo>
                  <a:lnTo>
                    <a:pt x="543" y="2842"/>
                  </a:lnTo>
                  <a:lnTo>
                    <a:pt x="607" y="3714"/>
                  </a:lnTo>
                  <a:lnTo>
                    <a:pt x="639" y="4623"/>
                  </a:lnTo>
                  <a:lnTo>
                    <a:pt x="703" y="5533"/>
                  </a:lnTo>
                  <a:lnTo>
                    <a:pt x="1470" y="5495"/>
                  </a:lnTo>
                  <a:lnTo>
                    <a:pt x="2652" y="5836"/>
                  </a:lnTo>
                  <a:lnTo>
                    <a:pt x="3451" y="6215"/>
                  </a:lnTo>
                  <a:lnTo>
                    <a:pt x="4218" y="6632"/>
                  </a:lnTo>
                  <a:lnTo>
                    <a:pt x="4985" y="7011"/>
                  </a:lnTo>
                  <a:lnTo>
                    <a:pt x="5751" y="6935"/>
                  </a:lnTo>
                  <a:lnTo>
                    <a:pt x="6550" y="7352"/>
                  </a:lnTo>
                  <a:lnTo>
                    <a:pt x="8148" y="8109"/>
                  </a:lnTo>
                  <a:lnTo>
                    <a:pt x="8947" y="8526"/>
                  </a:lnTo>
                  <a:lnTo>
                    <a:pt x="9746" y="9360"/>
                  </a:lnTo>
                  <a:lnTo>
                    <a:pt x="10576" y="10194"/>
                  </a:lnTo>
                  <a:lnTo>
                    <a:pt x="11375" y="10611"/>
                  </a:lnTo>
                  <a:lnTo>
                    <a:pt x="11822" y="11482"/>
                  </a:lnTo>
                  <a:lnTo>
                    <a:pt x="12238" y="12354"/>
                  </a:lnTo>
                  <a:lnTo>
                    <a:pt x="13133" y="14097"/>
                  </a:lnTo>
                  <a:lnTo>
                    <a:pt x="13931" y="14514"/>
                  </a:lnTo>
                  <a:lnTo>
                    <a:pt x="14347" y="15385"/>
                  </a:lnTo>
                  <a:lnTo>
                    <a:pt x="15241" y="17128"/>
                  </a:lnTo>
                  <a:lnTo>
                    <a:pt x="15657" y="18000"/>
                  </a:lnTo>
                  <a:lnTo>
                    <a:pt x="15721" y="18872"/>
                  </a:lnTo>
                  <a:lnTo>
                    <a:pt x="15785" y="19781"/>
                  </a:lnTo>
                  <a:lnTo>
                    <a:pt x="15817" y="20691"/>
                  </a:lnTo>
                  <a:lnTo>
                    <a:pt x="15880" y="21600"/>
                  </a:lnTo>
                  <a:lnTo>
                    <a:pt x="16647" y="21562"/>
                  </a:lnTo>
                  <a:lnTo>
                    <a:pt x="17414" y="21486"/>
                  </a:lnTo>
                  <a:lnTo>
                    <a:pt x="18149" y="21411"/>
                  </a:lnTo>
                  <a:lnTo>
                    <a:pt x="19299" y="21335"/>
                  </a:lnTo>
                  <a:lnTo>
                    <a:pt x="20833" y="21183"/>
                  </a:lnTo>
                  <a:lnTo>
                    <a:pt x="21600" y="21145"/>
                  </a:lnTo>
                  <a:lnTo>
                    <a:pt x="21536" y="20236"/>
                  </a:lnTo>
                  <a:lnTo>
                    <a:pt x="21121" y="19364"/>
                  </a:lnTo>
                  <a:lnTo>
                    <a:pt x="21057" y="18455"/>
                  </a:lnTo>
                  <a:lnTo>
                    <a:pt x="20609" y="17583"/>
                  </a:lnTo>
                  <a:lnTo>
                    <a:pt x="20194" y="16712"/>
                  </a:lnTo>
                  <a:lnTo>
                    <a:pt x="19299" y="14968"/>
                  </a:lnTo>
                  <a:lnTo>
                    <a:pt x="18884" y="14097"/>
                  </a:lnTo>
                  <a:lnTo>
                    <a:pt x="17989" y="12354"/>
                  </a:lnTo>
                  <a:lnTo>
                    <a:pt x="17222" y="11482"/>
                  </a:lnTo>
                  <a:lnTo>
                    <a:pt x="16775" y="10611"/>
                  </a:lnTo>
                  <a:lnTo>
                    <a:pt x="16711" y="9701"/>
                  </a:lnTo>
                  <a:lnTo>
                    <a:pt x="16264" y="8829"/>
                  </a:lnTo>
                  <a:lnTo>
                    <a:pt x="15497" y="8451"/>
                  </a:lnTo>
                  <a:lnTo>
                    <a:pt x="15050" y="7541"/>
                  </a:lnTo>
                  <a:lnTo>
                    <a:pt x="14251" y="7162"/>
                  </a:lnTo>
                  <a:lnTo>
                    <a:pt x="13804" y="6291"/>
                  </a:lnTo>
                  <a:lnTo>
                    <a:pt x="13388" y="5419"/>
                  </a:lnTo>
                  <a:lnTo>
                    <a:pt x="12589" y="5002"/>
                  </a:lnTo>
                  <a:lnTo>
                    <a:pt x="12142" y="4131"/>
                  </a:lnTo>
                  <a:lnTo>
                    <a:pt x="11343" y="3752"/>
                  </a:lnTo>
                  <a:lnTo>
                    <a:pt x="10576" y="3373"/>
                  </a:lnTo>
                  <a:lnTo>
                    <a:pt x="9778" y="2956"/>
                  </a:lnTo>
                  <a:lnTo>
                    <a:pt x="8979" y="2615"/>
                  </a:lnTo>
                  <a:lnTo>
                    <a:pt x="8180" y="2236"/>
                  </a:lnTo>
                  <a:lnTo>
                    <a:pt x="7381" y="1819"/>
                  </a:lnTo>
                  <a:lnTo>
                    <a:pt x="6582" y="1440"/>
                  </a:lnTo>
                  <a:lnTo>
                    <a:pt x="5815" y="1061"/>
                  </a:lnTo>
                  <a:lnTo>
                    <a:pt x="5049" y="1099"/>
                  </a:lnTo>
                  <a:lnTo>
                    <a:pt x="4250" y="720"/>
                  </a:lnTo>
                  <a:lnTo>
                    <a:pt x="3515" y="796"/>
                  </a:lnTo>
                  <a:lnTo>
                    <a:pt x="2716" y="379"/>
                  </a:lnTo>
                  <a:lnTo>
                    <a:pt x="1917" y="0"/>
                  </a:lnTo>
                  <a:lnTo>
                    <a:pt x="1150" y="76"/>
                  </a:lnTo>
                  <a:lnTo>
                    <a:pt x="383" y="114"/>
                  </a:lnTo>
                  <a:lnTo>
                    <a:pt x="0" y="152"/>
                  </a:lnTo>
                </a:path>
              </a:pathLst>
            </a:custGeom>
            <a:solidFill>
              <a:srgbClr val="676767"/>
            </a:solidFill>
            <a:ln w="127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/>
              </a:pPr>
              <a:endParaRPr/>
            </a:p>
          </p:txBody>
        </p:sp>
        <p:sp>
          <p:nvSpPr>
            <p:cNvPr id="1830" name="AutoShape 68"/>
            <p:cNvSpPr/>
            <p:nvPr/>
          </p:nvSpPr>
          <p:spPr>
            <a:xfrm>
              <a:off x="1311509" y="157162"/>
              <a:ext cx="1147753" cy="104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8" y="0"/>
                  </a:moveTo>
                  <a:lnTo>
                    <a:pt x="655" y="263"/>
                  </a:lnTo>
                  <a:lnTo>
                    <a:pt x="1527" y="527"/>
                  </a:lnTo>
                  <a:lnTo>
                    <a:pt x="2400" y="1054"/>
                  </a:lnTo>
                  <a:lnTo>
                    <a:pt x="3055" y="1317"/>
                  </a:lnTo>
                  <a:lnTo>
                    <a:pt x="3927" y="1317"/>
                  </a:lnTo>
                  <a:lnTo>
                    <a:pt x="4364" y="1580"/>
                  </a:lnTo>
                  <a:lnTo>
                    <a:pt x="5018" y="2107"/>
                  </a:lnTo>
                  <a:lnTo>
                    <a:pt x="6327" y="2898"/>
                  </a:lnTo>
                  <a:lnTo>
                    <a:pt x="6545" y="3424"/>
                  </a:lnTo>
                  <a:lnTo>
                    <a:pt x="6982" y="3688"/>
                  </a:lnTo>
                  <a:lnTo>
                    <a:pt x="7636" y="3951"/>
                  </a:lnTo>
                  <a:lnTo>
                    <a:pt x="11127" y="6059"/>
                  </a:lnTo>
                  <a:lnTo>
                    <a:pt x="11782" y="6585"/>
                  </a:lnTo>
                  <a:lnTo>
                    <a:pt x="12000" y="7112"/>
                  </a:lnTo>
                  <a:lnTo>
                    <a:pt x="12436" y="7376"/>
                  </a:lnTo>
                  <a:lnTo>
                    <a:pt x="12655" y="7902"/>
                  </a:lnTo>
                  <a:lnTo>
                    <a:pt x="14400" y="8956"/>
                  </a:lnTo>
                  <a:lnTo>
                    <a:pt x="14618" y="9483"/>
                  </a:lnTo>
                  <a:lnTo>
                    <a:pt x="15055" y="9746"/>
                  </a:lnTo>
                  <a:lnTo>
                    <a:pt x="15491" y="10800"/>
                  </a:lnTo>
                  <a:lnTo>
                    <a:pt x="15927" y="11063"/>
                  </a:lnTo>
                  <a:lnTo>
                    <a:pt x="16145" y="11590"/>
                  </a:lnTo>
                  <a:lnTo>
                    <a:pt x="16582" y="11854"/>
                  </a:lnTo>
                  <a:lnTo>
                    <a:pt x="17018" y="12380"/>
                  </a:lnTo>
                  <a:lnTo>
                    <a:pt x="17455" y="12644"/>
                  </a:lnTo>
                  <a:lnTo>
                    <a:pt x="17455" y="13171"/>
                  </a:lnTo>
                  <a:lnTo>
                    <a:pt x="17891" y="13698"/>
                  </a:lnTo>
                  <a:lnTo>
                    <a:pt x="17891" y="14224"/>
                  </a:lnTo>
                  <a:lnTo>
                    <a:pt x="18109" y="14751"/>
                  </a:lnTo>
                  <a:lnTo>
                    <a:pt x="18545" y="15278"/>
                  </a:lnTo>
                  <a:lnTo>
                    <a:pt x="18982" y="15541"/>
                  </a:lnTo>
                  <a:lnTo>
                    <a:pt x="19418" y="15541"/>
                  </a:lnTo>
                  <a:lnTo>
                    <a:pt x="19636" y="16068"/>
                  </a:lnTo>
                  <a:lnTo>
                    <a:pt x="20073" y="16332"/>
                  </a:lnTo>
                  <a:lnTo>
                    <a:pt x="20291" y="16859"/>
                  </a:lnTo>
                  <a:lnTo>
                    <a:pt x="20727" y="17122"/>
                  </a:lnTo>
                  <a:lnTo>
                    <a:pt x="21164" y="17649"/>
                  </a:lnTo>
                  <a:lnTo>
                    <a:pt x="21600" y="17912"/>
                  </a:lnTo>
                  <a:lnTo>
                    <a:pt x="21600" y="19493"/>
                  </a:lnTo>
                  <a:lnTo>
                    <a:pt x="21164" y="20020"/>
                  </a:lnTo>
                  <a:lnTo>
                    <a:pt x="20945" y="20546"/>
                  </a:lnTo>
                  <a:lnTo>
                    <a:pt x="20509" y="20810"/>
                  </a:lnTo>
                  <a:lnTo>
                    <a:pt x="20291" y="21337"/>
                  </a:lnTo>
                  <a:lnTo>
                    <a:pt x="19855" y="21337"/>
                  </a:lnTo>
                  <a:lnTo>
                    <a:pt x="19418" y="21600"/>
                  </a:lnTo>
                  <a:lnTo>
                    <a:pt x="18982" y="21600"/>
                  </a:lnTo>
                  <a:lnTo>
                    <a:pt x="18545" y="21337"/>
                  </a:lnTo>
                  <a:lnTo>
                    <a:pt x="13527" y="21337"/>
                  </a:lnTo>
                  <a:lnTo>
                    <a:pt x="13091" y="21073"/>
                  </a:lnTo>
                  <a:lnTo>
                    <a:pt x="12436" y="21073"/>
                  </a:lnTo>
                  <a:lnTo>
                    <a:pt x="12000" y="20546"/>
                  </a:lnTo>
                  <a:lnTo>
                    <a:pt x="11564" y="19493"/>
                  </a:lnTo>
                  <a:lnTo>
                    <a:pt x="11564" y="18966"/>
                  </a:lnTo>
                  <a:lnTo>
                    <a:pt x="11127" y="18176"/>
                  </a:lnTo>
                  <a:lnTo>
                    <a:pt x="10691" y="17122"/>
                  </a:lnTo>
                  <a:lnTo>
                    <a:pt x="10255" y="16595"/>
                  </a:lnTo>
                  <a:lnTo>
                    <a:pt x="10036" y="16068"/>
                  </a:lnTo>
                  <a:lnTo>
                    <a:pt x="9600" y="15541"/>
                  </a:lnTo>
                  <a:lnTo>
                    <a:pt x="9164" y="14751"/>
                  </a:lnTo>
                  <a:lnTo>
                    <a:pt x="8509" y="14224"/>
                  </a:lnTo>
                  <a:lnTo>
                    <a:pt x="8073" y="13698"/>
                  </a:lnTo>
                  <a:lnTo>
                    <a:pt x="7636" y="12907"/>
                  </a:lnTo>
                  <a:lnTo>
                    <a:pt x="7200" y="12644"/>
                  </a:lnTo>
                  <a:lnTo>
                    <a:pt x="6982" y="12117"/>
                  </a:lnTo>
                  <a:lnTo>
                    <a:pt x="5673" y="11327"/>
                  </a:lnTo>
                  <a:lnTo>
                    <a:pt x="5236" y="11327"/>
                  </a:lnTo>
                  <a:lnTo>
                    <a:pt x="4800" y="11063"/>
                  </a:lnTo>
                  <a:lnTo>
                    <a:pt x="3273" y="11063"/>
                  </a:lnTo>
                  <a:lnTo>
                    <a:pt x="2836" y="10800"/>
                  </a:lnTo>
                  <a:lnTo>
                    <a:pt x="2400" y="10800"/>
                  </a:lnTo>
                  <a:lnTo>
                    <a:pt x="1745" y="10273"/>
                  </a:lnTo>
                  <a:lnTo>
                    <a:pt x="1309" y="10010"/>
                  </a:lnTo>
                  <a:lnTo>
                    <a:pt x="873" y="8956"/>
                  </a:lnTo>
                  <a:lnTo>
                    <a:pt x="436" y="8693"/>
                  </a:lnTo>
                  <a:lnTo>
                    <a:pt x="436" y="8166"/>
                  </a:lnTo>
                  <a:lnTo>
                    <a:pt x="218" y="7639"/>
                  </a:lnTo>
                  <a:lnTo>
                    <a:pt x="218" y="5005"/>
                  </a:lnTo>
                  <a:lnTo>
                    <a:pt x="0" y="4478"/>
                  </a:lnTo>
                  <a:lnTo>
                    <a:pt x="0" y="790"/>
                  </a:lnTo>
                  <a:lnTo>
                    <a:pt x="218" y="263"/>
                  </a:lnTo>
                  <a:lnTo>
                    <a:pt x="655" y="527"/>
                  </a:lnTo>
                  <a:lnTo>
                    <a:pt x="218" y="0"/>
                  </a:lnTo>
                </a:path>
              </a:pathLst>
            </a:custGeom>
            <a:solidFill>
              <a:srgbClr val="6767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/>
              </a:pPr>
              <a:endParaRPr/>
            </a:p>
          </p:txBody>
        </p:sp>
        <p:sp>
          <p:nvSpPr>
            <p:cNvPr id="1831" name="Rectangle 69"/>
            <p:cNvSpPr/>
            <p:nvPr/>
          </p:nvSpPr>
          <p:spPr>
            <a:xfrm>
              <a:off x="0" y="303212"/>
              <a:ext cx="1415850" cy="6619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2" name="Text Box 70"/>
            <p:cNvSpPr txBox="1"/>
            <p:nvPr/>
          </p:nvSpPr>
          <p:spPr>
            <a:xfrm>
              <a:off x="58603" y="53975"/>
              <a:ext cx="118126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833" name="Rectangle 71"/>
            <p:cNvSpPr/>
            <p:nvPr/>
          </p:nvSpPr>
          <p:spPr>
            <a:xfrm>
              <a:off x="0" y="303212"/>
              <a:ext cx="1978134" cy="725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4" name="AutoShape 72"/>
            <p:cNvSpPr/>
            <p:nvPr/>
          </p:nvSpPr>
          <p:spPr>
            <a:xfrm>
              <a:off x="0" y="0"/>
              <a:ext cx="1163694" cy="93980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5" name="Rectangle 73"/>
            <p:cNvSpPr/>
            <p:nvPr/>
          </p:nvSpPr>
          <p:spPr>
            <a:xfrm>
              <a:off x="0" y="350837"/>
              <a:ext cx="1415850" cy="596902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6" name="Text Box 74"/>
            <p:cNvSpPr txBox="1"/>
            <p:nvPr/>
          </p:nvSpPr>
          <p:spPr>
            <a:xfrm>
              <a:off x="183589" y="17462"/>
              <a:ext cx="634207" cy="233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الخليقة</a:t>
              </a:r>
            </a:p>
          </p:txBody>
        </p:sp>
        <p:sp>
          <p:nvSpPr>
            <p:cNvPr id="1837" name="Line 75"/>
            <p:cNvSpPr/>
            <p:nvPr/>
          </p:nvSpPr>
          <p:spPr>
            <a:xfrm>
              <a:off x="0" y="217487"/>
              <a:ext cx="1451" cy="747713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8" name="Line 76"/>
            <p:cNvSpPr/>
            <p:nvPr/>
          </p:nvSpPr>
          <p:spPr>
            <a:xfrm>
              <a:off x="1143404" y="292100"/>
              <a:ext cx="620251" cy="15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9" name="Rectangle 77"/>
            <p:cNvSpPr/>
            <p:nvPr/>
          </p:nvSpPr>
          <p:spPr>
            <a:xfrm>
              <a:off x="213030" y="519112"/>
              <a:ext cx="1415851" cy="6842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0" name="Text Box 78"/>
            <p:cNvSpPr txBox="1"/>
            <p:nvPr/>
          </p:nvSpPr>
          <p:spPr>
            <a:xfrm>
              <a:off x="265836" y="292100"/>
              <a:ext cx="118126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841" name="Rectangle 79"/>
            <p:cNvSpPr/>
            <p:nvPr/>
          </p:nvSpPr>
          <p:spPr>
            <a:xfrm>
              <a:off x="213030" y="519112"/>
              <a:ext cx="1978133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2" name="AutoShape 80"/>
            <p:cNvSpPr/>
            <p:nvPr/>
          </p:nvSpPr>
          <p:spPr>
            <a:xfrm>
              <a:off x="213030" y="217487"/>
              <a:ext cx="1143406" cy="960440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3" name="Rectangle 81"/>
            <p:cNvSpPr/>
            <p:nvPr/>
          </p:nvSpPr>
          <p:spPr>
            <a:xfrm>
              <a:off x="242013" y="560387"/>
              <a:ext cx="1415851" cy="619127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4" name="Text Box 82"/>
            <p:cNvSpPr txBox="1"/>
            <p:nvPr/>
          </p:nvSpPr>
          <p:spPr>
            <a:xfrm>
              <a:off x="392576" y="244475"/>
              <a:ext cx="613309" cy="233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ابراهيم</a:t>
              </a:r>
            </a:p>
          </p:txBody>
        </p:sp>
        <p:sp>
          <p:nvSpPr>
            <p:cNvPr id="1845" name="Line 83"/>
            <p:cNvSpPr/>
            <p:nvPr/>
          </p:nvSpPr>
          <p:spPr>
            <a:xfrm>
              <a:off x="213030" y="455612"/>
              <a:ext cx="1450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6" name="Line 84"/>
            <p:cNvSpPr/>
            <p:nvPr/>
          </p:nvSpPr>
          <p:spPr>
            <a:xfrm>
              <a:off x="1356434" y="519112"/>
              <a:ext cx="621700" cy="15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7" name="Rectangle 85"/>
            <p:cNvSpPr/>
            <p:nvPr/>
          </p:nvSpPr>
          <p:spPr>
            <a:xfrm>
              <a:off x="426060" y="725487"/>
              <a:ext cx="1397011" cy="6619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8" name="Text Box 86"/>
            <p:cNvSpPr txBox="1"/>
            <p:nvPr/>
          </p:nvSpPr>
          <p:spPr>
            <a:xfrm>
              <a:off x="473068" y="508000"/>
              <a:ext cx="1181263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849" name="Rectangle 87"/>
            <p:cNvSpPr/>
            <p:nvPr/>
          </p:nvSpPr>
          <p:spPr>
            <a:xfrm>
              <a:off x="426060" y="725487"/>
              <a:ext cx="1978133" cy="725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0" name="AutoShape 88"/>
            <p:cNvSpPr/>
            <p:nvPr/>
          </p:nvSpPr>
          <p:spPr>
            <a:xfrm>
              <a:off x="426060" y="455612"/>
              <a:ext cx="1144855" cy="93980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1" name="Rectangle 89"/>
            <p:cNvSpPr/>
            <p:nvPr/>
          </p:nvSpPr>
          <p:spPr>
            <a:xfrm>
              <a:off x="426060" y="796925"/>
              <a:ext cx="1397011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2" name="Text Box 90"/>
            <p:cNvSpPr txBox="1"/>
            <p:nvPr/>
          </p:nvSpPr>
          <p:spPr>
            <a:xfrm>
              <a:off x="652251" y="474662"/>
              <a:ext cx="628707" cy="233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يوسف</a:t>
              </a:r>
            </a:p>
          </p:txBody>
        </p:sp>
        <p:sp>
          <p:nvSpPr>
            <p:cNvPr id="1853" name="Line 91"/>
            <p:cNvSpPr/>
            <p:nvPr/>
          </p:nvSpPr>
          <p:spPr>
            <a:xfrm>
              <a:off x="426060" y="695325"/>
              <a:ext cx="1450" cy="747713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4" name="Line 92"/>
            <p:cNvSpPr/>
            <p:nvPr/>
          </p:nvSpPr>
          <p:spPr>
            <a:xfrm>
              <a:off x="1550624" y="717550"/>
              <a:ext cx="640539" cy="15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5" name="Rectangle 93"/>
            <p:cNvSpPr/>
            <p:nvPr/>
          </p:nvSpPr>
          <p:spPr>
            <a:xfrm>
              <a:off x="678217" y="973137"/>
              <a:ext cx="1978133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6" name="AutoShape 94"/>
            <p:cNvSpPr/>
            <p:nvPr/>
          </p:nvSpPr>
          <p:spPr>
            <a:xfrm>
              <a:off x="678217" y="695325"/>
              <a:ext cx="1144855" cy="93980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7" name="Rectangle 95"/>
            <p:cNvSpPr/>
            <p:nvPr/>
          </p:nvSpPr>
          <p:spPr>
            <a:xfrm>
              <a:off x="707201" y="1044575"/>
              <a:ext cx="1415851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8" name="Text Box 96"/>
            <p:cNvSpPr txBox="1"/>
            <p:nvPr/>
          </p:nvSpPr>
          <p:spPr>
            <a:xfrm>
              <a:off x="876457" y="704850"/>
              <a:ext cx="687509" cy="233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موسى </a:t>
              </a:r>
            </a:p>
          </p:txBody>
        </p:sp>
        <p:sp>
          <p:nvSpPr>
            <p:cNvPr id="1859" name="Line 97"/>
            <p:cNvSpPr/>
            <p:nvPr/>
          </p:nvSpPr>
          <p:spPr>
            <a:xfrm>
              <a:off x="678217" y="909637"/>
              <a:ext cx="1450" cy="7254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0" name="Line 98"/>
            <p:cNvSpPr/>
            <p:nvPr/>
          </p:nvSpPr>
          <p:spPr>
            <a:xfrm>
              <a:off x="1823070" y="973137"/>
              <a:ext cx="620251" cy="15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1" name="Rectangle 99"/>
            <p:cNvSpPr/>
            <p:nvPr/>
          </p:nvSpPr>
          <p:spPr>
            <a:xfrm>
              <a:off x="891246" y="1190625"/>
              <a:ext cx="1978133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2" name="AutoShape 100"/>
            <p:cNvSpPr/>
            <p:nvPr/>
          </p:nvSpPr>
          <p:spPr>
            <a:xfrm>
              <a:off x="891246" y="909637"/>
              <a:ext cx="1144855" cy="93980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3" name="Rectangle 101"/>
            <p:cNvSpPr/>
            <p:nvPr/>
          </p:nvSpPr>
          <p:spPr>
            <a:xfrm>
              <a:off x="920230" y="1246187"/>
              <a:ext cx="1397012" cy="619127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4" name="Text Box 102"/>
            <p:cNvSpPr txBox="1"/>
            <p:nvPr/>
          </p:nvSpPr>
          <p:spPr>
            <a:xfrm>
              <a:off x="1115791" y="919162"/>
              <a:ext cx="582729" cy="233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يشوع</a:t>
              </a:r>
            </a:p>
          </p:txBody>
        </p:sp>
        <p:sp>
          <p:nvSpPr>
            <p:cNvPr id="1865" name="Line 103"/>
            <p:cNvSpPr/>
            <p:nvPr/>
          </p:nvSpPr>
          <p:spPr>
            <a:xfrm>
              <a:off x="891246" y="1127125"/>
              <a:ext cx="1450" cy="746127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6" name="Line 104"/>
            <p:cNvSpPr/>
            <p:nvPr/>
          </p:nvSpPr>
          <p:spPr>
            <a:xfrm>
              <a:off x="2036100" y="1190625"/>
              <a:ext cx="620250" cy="15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7" name="Rectangle 105"/>
            <p:cNvSpPr/>
            <p:nvPr/>
          </p:nvSpPr>
          <p:spPr>
            <a:xfrm>
              <a:off x="1085437" y="1428750"/>
              <a:ext cx="1978133" cy="74771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8" name="AutoShape 106"/>
            <p:cNvSpPr/>
            <p:nvPr/>
          </p:nvSpPr>
          <p:spPr>
            <a:xfrm>
              <a:off x="1085437" y="1127125"/>
              <a:ext cx="1163694" cy="938214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9" name="Rectangle 107"/>
            <p:cNvSpPr/>
            <p:nvPr/>
          </p:nvSpPr>
          <p:spPr>
            <a:xfrm>
              <a:off x="1114420" y="1460500"/>
              <a:ext cx="1415851" cy="619127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70" name="Text Box 108"/>
            <p:cNvSpPr txBox="1"/>
            <p:nvPr/>
          </p:nvSpPr>
          <p:spPr>
            <a:xfrm>
              <a:off x="1300858" y="1150937"/>
              <a:ext cx="616916" cy="229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الفوضى</a:t>
              </a:r>
            </a:p>
          </p:txBody>
        </p:sp>
        <p:sp>
          <p:nvSpPr>
            <p:cNvPr id="1871" name="Line 109"/>
            <p:cNvSpPr/>
            <p:nvPr/>
          </p:nvSpPr>
          <p:spPr>
            <a:xfrm>
              <a:off x="1085437" y="1365250"/>
              <a:ext cx="1450" cy="7254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72" name="Rectangle 110"/>
            <p:cNvSpPr/>
            <p:nvPr/>
          </p:nvSpPr>
          <p:spPr>
            <a:xfrm>
              <a:off x="1298467" y="1674812"/>
              <a:ext cx="1978133" cy="727077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73" name="AutoShape 111"/>
            <p:cNvSpPr/>
            <p:nvPr/>
          </p:nvSpPr>
          <p:spPr>
            <a:xfrm>
              <a:off x="1298467" y="1365250"/>
              <a:ext cx="1144855" cy="93980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74" name="Rectangle 112"/>
            <p:cNvSpPr/>
            <p:nvPr/>
          </p:nvSpPr>
          <p:spPr>
            <a:xfrm>
              <a:off x="1298467" y="1701800"/>
              <a:ext cx="1415851" cy="641352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75" name="Text Box 113"/>
            <p:cNvSpPr txBox="1"/>
            <p:nvPr/>
          </p:nvSpPr>
          <p:spPr>
            <a:xfrm>
              <a:off x="1572609" y="1377950"/>
              <a:ext cx="503822" cy="229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الملكية</a:t>
              </a:r>
            </a:p>
          </p:txBody>
        </p:sp>
        <p:sp>
          <p:nvSpPr>
            <p:cNvPr id="1876" name="Line 114"/>
            <p:cNvSpPr/>
            <p:nvPr/>
          </p:nvSpPr>
          <p:spPr>
            <a:xfrm>
              <a:off x="1298467" y="1590675"/>
              <a:ext cx="1450" cy="746127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3" name="Text Box 16"/>
          <p:cNvSpPr txBox="1"/>
          <p:nvPr/>
        </p:nvSpPr>
        <p:spPr>
          <a:xfrm>
            <a:off x="3312707" y="3410015"/>
            <a:ext cx="1318032" cy="474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lang="ar-LB" sz="2400" dirty="0"/>
              <a:t>10</a:t>
            </a:r>
            <a:endParaRPr sz="2400" dirty="0"/>
          </a:p>
        </p:txBody>
      </p:sp>
      <p:sp>
        <p:nvSpPr>
          <p:cNvPr id="114" name="Text Box 48"/>
          <p:cNvSpPr txBox="1"/>
          <p:nvPr/>
        </p:nvSpPr>
        <p:spPr>
          <a:xfrm>
            <a:off x="7228804" y="6182926"/>
            <a:ext cx="1488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LB" dirty="0"/>
              <a:t> دليل الدراسة ص. 42-45 </a:t>
            </a:r>
            <a:endParaRPr dirty="0"/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5851C1E9-B11B-4176-92F6-D8FB1C10F03A}"/>
              </a:ext>
            </a:extLst>
          </p:cNvPr>
          <p:cNvSpPr txBox="1"/>
          <p:nvPr/>
        </p:nvSpPr>
        <p:spPr>
          <a:xfrm>
            <a:off x="4845050" y="992187"/>
            <a:ext cx="1334363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>
              <a:defRPr/>
            </a:pPr>
            <a:r>
              <a:rPr lang="ar-LB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5241"/>
                    </a:schemeClr>
                  </a:glow>
                </a:effectLst>
              </a:rPr>
              <a:t>~1000 ق.</a:t>
            </a:r>
            <a:r>
              <a:rPr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5241"/>
                    </a:schemeClr>
                  </a:glow>
                </a:effectLst>
              </a:rPr>
              <a:t> 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" grpId="0" animBg="1"/>
      <p:bldP spid="1773" grpId="0" animBg="1"/>
      <p:bldP spid="1775" grpId="0" animBg="1"/>
      <p:bldP spid="1783" grpId="0" animBg="1"/>
      <p:bldP spid="1784" grpId="0" animBg="1"/>
      <p:bldP spid="1785" grpId="0" animBg="1"/>
      <p:bldP spid="1800" grpId="0" animBg="1"/>
      <p:bldP spid="113" grpId="0" animBg="1"/>
      <p:bldP spid="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1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" y="439737"/>
            <a:ext cx="8312151" cy="6045201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sp>
        <p:nvSpPr>
          <p:cNvPr id="1882" name="AutoShape 2"/>
          <p:cNvSpPr/>
          <p:nvPr/>
        </p:nvSpPr>
        <p:spPr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rgbClr val="FFD34A"/>
          </a:solidFill>
          <a:ln w="12700">
            <a:miter lim="400000"/>
          </a:ln>
          <a:effectLst>
            <a:outerShdw dist="96720" dir="1391915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83" name="Rectangle 3"/>
          <p:cNvSpPr/>
          <p:nvPr/>
        </p:nvSpPr>
        <p:spPr>
          <a:xfrm>
            <a:off x="3149600" y="1384299"/>
            <a:ext cx="2901950" cy="2357440"/>
          </a:xfrm>
          <a:prstGeom prst="rect">
            <a:avLst/>
          </a:prstGeom>
          <a:solidFill>
            <a:srgbClr val="FFD34A"/>
          </a:solidFill>
          <a:ln w="12700">
            <a:miter lim="400000"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84" name="Text Box 4"/>
          <p:cNvSpPr txBox="1"/>
          <p:nvPr/>
        </p:nvSpPr>
        <p:spPr>
          <a:xfrm>
            <a:off x="3873500" y="1036637"/>
            <a:ext cx="683221" cy="434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91440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dirty="0" err="1"/>
              <a:t>السبي</a:t>
            </a:r>
            <a:endParaRPr dirty="0"/>
          </a:p>
        </p:txBody>
      </p:sp>
      <p:sp>
        <p:nvSpPr>
          <p:cNvPr id="1885" name="Text Box 5"/>
          <p:cNvSpPr txBox="1"/>
          <p:nvPr/>
        </p:nvSpPr>
        <p:spPr>
          <a:xfrm>
            <a:off x="3381374" y="1571625"/>
            <a:ext cx="2408239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lang="ar-LB" sz="2400" dirty="0"/>
              <a:t>70</a:t>
            </a:r>
            <a:r>
              <a:rPr sz="2400" dirty="0"/>
              <a:t> </a:t>
            </a:r>
            <a:r>
              <a:rPr sz="2400" dirty="0" err="1"/>
              <a:t>سنة</a:t>
            </a:r>
            <a:endParaRPr sz="2400" dirty="0"/>
          </a:p>
        </p:txBody>
      </p:sp>
      <p:sp>
        <p:nvSpPr>
          <p:cNvPr id="1886" name="Text Box 6"/>
          <p:cNvSpPr txBox="1"/>
          <p:nvPr/>
        </p:nvSpPr>
        <p:spPr>
          <a:xfrm>
            <a:off x="3381374" y="2079626"/>
            <a:ext cx="2408239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lang="ar-LB" sz="2400" dirty="0"/>
              <a:t>3</a:t>
            </a:r>
            <a:r>
              <a:rPr sz="2400" dirty="0"/>
              <a:t> </a:t>
            </a:r>
            <a:r>
              <a:rPr lang="ar-LB" sz="2400" dirty="0"/>
              <a:t>رحلا</a:t>
            </a:r>
            <a:r>
              <a:rPr sz="2400" dirty="0"/>
              <a:t>ت </a:t>
            </a:r>
          </a:p>
        </p:txBody>
      </p:sp>
      <p:sp>
        <p:nvSpPr>
          <p:cNvPr id="1887" name="Text Box 7"/>
          <p:cNvSpPr txBox="1"/>
          <p:nvPr/>
        </p:nvSpPr>
        <p:spPr>
          <a:xfrm>
            <a:off x="3305503" y="2540000"/>
            <a:ext cx="2484109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>
              <a:defRPr/>
            </a:pPr>
            <a:r>
              <a:rPr lang="ar-LB" dirty="0"/>
              <a:t>100</a:t>
            </a:r>
            <a:r>
              <a:rPr dirty="0"/>
              <a:t> </a:t>
            </a:r>
            <a:r>
              <a:rPr dirty="0" err="1"/>
              <a:t>سنة</a:t>
            </a:r>
            <a:r>
              <a:rPr lang="ar-LB" dirty="0"/>
              <a:t> </a:t>
            </a:r>
            <a:r>
              <a:rPr dirty="0"/>
              <a:t>/</a:t>
            </a:r>
            <a:r>
              <a:rPr lang="ar-LB" dirty="0"/>
              <a:t> 50,000</a:t>
            </a:r>
            <a:endParaRPr dirty="0"/>
          </a:p>
        </p:txBody>
      </p:sp>
      <p:sp>
        <p:nvSpPr>
          <p:cNvPr id="1888" name="Text Box 8"/>
          <p:cNvSpPr txBox="1"/>
          <p:nvPr/>
        </p:nvSpPr>
        <p:spPr>
          <a:xfrm>
            <a:off x="3361313" y="2981325"/>
            <a:ext cx="2428300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 rtl="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1"/>
            <a:r>
              <a:rPr lang="ar-SA" sz="2400" dirty="0" err="1"/>
              <a:t>زربابل</a:t>
            </a:r>
            <a:r>
              <a:rPr lang="ar-SA" sz="2400" dirty="0"/>
              <a:t>- عزرا- </a:t>
            </a:r>
            <a:r>
              <a:rPr lang="ar-SA" sz="2400" dirty="0" err="1"/>
              <a:t>نحمْيا</a:t>
            </a:r>
            <a:endParaRPr lang="ar-SA" sz="2400" dirty="0"/>
          </a:p>
        </p:txBody>
      </p:sp>
      <p:sp>
        <p:nvSpPr>
          <p:cNvPr id="1889" name="Text Box 9"/>
          <p:cNvSpPr txBox="1"/>
          <p:nvPr/>
        </p:nvSpPr>
        <p:spPr>
          <a:xfrm>
            <a:off x="2051049" y="12699"/>
            <a:ext cx="2932115" cy="307777"/>
          </a:xfrm>
          <a:prstGeom prst="rect">
            <a:avLst/>
          </a:prstGeom>
          <a:ln w="12700">
            <a:miter lim="400000"/>
          </a:ln>
          <a:effectLst>
            <a:outerShdw dist="7184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700"/>
              </a:spcBef>
              <a:defRPr sz="1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عزرا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إلى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استير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0" name="Line 10"/>
          <p:cNvSpPr/>
          <p:nvPr/>
        </p:nvSpPr>
        <p:spPr>
          <a:xfrm>
            <a:off x="3343275" y="34290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1" name="Line 11"/>
          <p:cNvSpPr/>
          <p:nvPr/>
        </p:nvSpPr>
        <p:spPr>
          <a:xfrm>
            <a:off x="3343275" y="2970213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2" name="Line 12"/>
          <p:cNvSpPr/>
          <p:nvPr/>
        </p:nvSpPr>
        <p:spPr>
          <a:xfrm>
            <a:off x="3325812" y="25146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3" name="Line 13"/>
          <p:cNvSpPr/>
          <p:nvPr/>
        </p:nvSpPr>
        <p:spPr>
          <a:xfrm>
            <a:off x="3343275" y="20193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4" name="Text Box 14"/>
          <p:cNvSpPr txBox="1"/>
          <p:nvPr/>
        </p:nvSpPr>
        <p:spPr>
          <a:xfrm>
            <a:off x="8757910" y="78899"/>
            <a:ext cx="1800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1200"/>
              </a:spcBef>
              <a:defRPr sz="2000">
                <a:solidFill>
                  <a:srgbClr val="FFA27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895" name="Text Box 15"/>
          <p:cNvSpPr txBox="1"/>
          <p:nvPr/>
        </p:nvSpPr>
        <p:spPr>
          <a:xfrm>
            <a:off x="8216696" y="6520974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13</a:t>
            </a:r>
          </a:p>
        </p:txBody>
      </p:sp>
      <p:sp>
        <p:nvSpPr>
          <p:cNvPr id="1897" name="Rectangle 17"/>
          <p:cNvSpPr/>
          <p:nvPr/>
        </p:nvSpPr>
        <p:spPr>
          <a:xfrm>
            <a:off x="442912" y="331787"/>
            <a:ext cx="8340726" cy="6132514"/>
          </a:xfrm>
          <a:prstGeom prst="rect">
            <a:avLst/>
          </a:prstGeom>
          <a:ln w="1270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46" name="Group 18"/>
          <p:cNvGrpSpPr/>
          <p:nvPr/>
        </p:nvGrpSpPr>
        <p:grpSpPr>
          <a:xfrm>
            <a:off x="150812" y="2303463"/>
            <a:ext cx="3865564" cy="2632076"/>
            <a:chOff x="0" y="0"/>
            <a:chExt cx="3865562" cy="2632074"/>
          </a:xfrm>
        </p:grpSpPr>
        <p:sp>
          <p:nvSpPr>
            <p:cNvPr id="1898" name="Rectangle 19"/>
            <p:cNvSpPr/>
            <p:nvPr/>
          </p:nvSpPr>
          <p:spPr>
            <a:xfrm>
              <a:off x="-1" y="303212"/>
              <a:ext cx="1550988" cy="6619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99" name="Text Box 20"/>
            <p:cNvSpPr txBox="1"/>
            <p:nvPr/>
          </p:nvSpPr>
          <p:spPr>
            <a:xfrm>
              <a:off x="120569" y="53973"/>
              <a:ext cx="1181263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900" name="Rectangle 21"/>
            <p:cNvSpPr/>
            <p:nvPr/>
          </p:nvSpPr>
          <p:spPr>
            <a:xfrm>
              <a:off x="-1" y="303212"/>
              <a:ext cx="2166939" cy="725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1" name="AutoShape 22"/>
            <p:cNvSpPr/>
            <p:nvPr/>
          </p:nvSpPr>
          <p:spPr>
            <a:xfrm>
              <a:off x="-1" y="-1"/>
              <a:ext cx="1274765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2" name="Rectangle 23"/>
            <p:cNvSpPr/>
            <p:nvPr/>
          </p:nvSpPr>
          <p:spPr>
            <a:xfrm>
              <a:off x="-1" y="350836"/>
              <a:ext cx="1550988" cy="596902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3" name="Text Box 24"/>
            <p:cNvSpPr txBox="1"/>
            <p:nvPr/>
          </p:nvSpPr>
          <p:spPr>
            <a:xfrm>
              <a:off x="280776" y="17461"/>
              <a:ext cx="535411" cy="229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الخليقة</a:t>
              </a:r>
            </a:p>
          </p:txBody>
        </p:sp>
        <p:sp>
          <p:nvSpPr>
            <p:cNvPr id="1904" name="Line 25"/>
            <p:cNvSpPr/>
            <p:nvPr/>
          </p:nvSpPr>
          <p:spPr>
            <a:xfrm>
              <a:off x="-1" y="217487"/>
              <a:ext cx="1588" cy="747713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5" name="Line 26"/>
            <p:cNvSpPr/>
            <p:nvPr/>
          </p:nvSpPr>
          <p:spPr>
            <a:xfrm>
              <a:off x="1252537" y="292099"/>
              <a:ext cx="679451" cy="15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6" name="Rectangle 27"/>
            <p:cNvSpPr/>
            <p:nvPr/>
          </p:nvSpPr>
          <p:spPr>
            <a:xfrm>
              <a:off x="233362" y="519112"/>
              <a:ext cx="1550988" cy="6842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7" name="Text Box 28"/>
            <p:cNvSpPr txBox="1"/>
            <p:nvPr/>
          </p:nvSpPr>
          <p:spPr>
            <a:xfrm>
              <a:off x="347581" y="292099"/>
              <a:ext cx="118126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908" name="Rectangle 29"/>
            <p:cNvSpPr/>
            <p:nvPr/>
          </p:nvSpPr>
          <p:spPr>
            <a:xfrm>
              <a:off x="233362" y="519112"/>
              <a:ext cx="2166938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9" name="AutoShape 30"/>
            <p:cNvSpPr/>
            <p:nvPr/>
          </p:nvSpPr>
          <p:spPr>
            <a:xfrm>
              <a:off x="233362" y="217486"/>
              <a:ext cx="1252540" cy="960439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0" name="Rectangle 31"/>
            <p:cNvSpPr/>
            <p:nvPr/>
          </p:nvSpPr>
          <p:spPr>
            <a:xfrm>
              <a:off x="265112" y="560386"/>
              <a:ext cx="1550988" cy="619127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1" name="Text Box 32"/>
            <p:cNvSpPr txBox="1"/>
            <p:nvPr/>
          </p:nvSpPr>
          <p:spPr>
            <a:xfrm>
              <a:off x="459314" y="244474"/>
              <a:ext cx="613309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ابراهيم</a:t>
              </a:r>
            </a:p>
          </p:txBody>
        </p:sp>
        <p:sp>
          <p:nvSpPr>
            <p:cNvPr id="1912" name="Line 33"/>
            <p:cNvSpPr/>
            <p:nvPr/>
          </p:nvSpPr>
          <p:spPr>
            <a:xfrm>
              <a:off x="233362" y="455612"/>
              <a:ext cx="1588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3" name="Line 34"/>
            <p:cNvSpPr/>
            <p:nvPr/>
          </p:nvSpPr>
          <p:spPr>
            <a:xfrm>
              <a:off x="1485900" y="519111"/>
              <a:ext cx="681038" cy="15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4" name="Rectangle 35"/>
            <p:cNvSpPr/>
            <p:nvPr/>
          </p:nvSpPr>
          <p:spPr>
            <a:xfrm>
              <a:off x="466725" y="725487"/>
              <a:ext cx="1530350" cy="6619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5" name="Text Box 36"/>
            <p:cNvSpPr txBox="1"/>
            <p:nvPr/>
          </p:nvSpPr>
          <p:spPr>
            <a:xfrm>
              <a:off x="574594" y="507999"/>
              <a:ext cx="118126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916" name="Rectangle 37"/>
            <p:cNvSpPr/>
            <p:nvPr/>
          </p:nvSpPr>
          <p:spPr>
            <a:xfrm>
              <a:off x="466725" y="725487"/>
              <a:ext cx="2166938" cy="725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7" name="AutoShape 38"/>
            <p:cNvSpPr/>
            <p:nvPr/>
          </p:nvSpPr>
          <p:spPr>
            <a:xfrm>
              <a:off x="466725" y="455612"/>
              <a:ext cx="1254127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8" name="Rectangle 39"/>
            <p:cNvSpPr/>
            <p:nvPr/>
          </p:nvSpPr>
          <p:spPr>
            <a:xfrm>
              <a:off x="466725" y="796925"/>
              <a:ext cx="1530350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9" name="Text Box 40"/>
            <p:cNvSpPr txBox="1"/>
            <p:nvPr/>
          </p:nvSpPr>
          <p:spPr>
            <a:xfrm>
              <a:off x="744509" y="474661"/>
              <a:ext cx="628707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يوسف</a:t>
              </a:r>
            </a:p>
          </p:txBody>
        </p:sp>
        <p:sp>
          <p:nvSpPr>
            <p:cNvPr id="1920" name="Line 41"/>
            <p:cNvSpPr/>
            <p:nvPr/>
          </p:nvSpPr>
          <p:spPr>
            <a:xfrm>
              <a:off x="466725" y="695324"/>
              <a:ext cx="1588" cy="747713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1" name="Rectangle 42"/>
            <p:cNvSpPr/>
            <p:nvPr/>
          </p:nvSpPr>
          <p:spPr>
            <a:xfrm>
              <a:off x="742950" y="973137"/>
              <a:ext cx="2166938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2" name="AutoShape 43"/>
            <p:cNvSpPr/>
            <p:nvPr/>
          </p:nvSpPr>
          <p:spPr>
            <a:xfrm>
              <a:off x="742950" y="695324"/>
              <a:ext cx="1254127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3" name="Rectangle 44"/>
            <p:cNvSpPr/>
            <p:nvPr/>
          </p:nvSpPr>
          <p:spPr>
            <a:xfrm>
              <a:off x="774700" y="1044575"/>
              <a:ext cx="1550988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4" name="Text Box 45"/>
            <p:cNvSpPr txBox="1"/>
            <p:nvPr/>
          </p:nvSpPr>
          <p:spPr>
            <a:xfrm>
              <a:off x="1017620" y="704849"/>
              <a:ext cx="638111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موسى</a:t>
              </a:r>
            </a:p>
          </p:txBody>
        </p:sp>
        <p:sp>
          <p:nvSpPr>
            <p:cNvPr id="1925" name="Line 46"/>
            <p:cNvSpPr/>
            <p:nvPr/>
          </p:nvSpPr>
          <p:spPr>
            <a:xfrm>
              <a:off x="742950" y="909637"/>
              <a:ext cx="1588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6" name="Rectangle 47"/>
            <p:cNvSpPr/>
            <p:nvPr/>
          </p:nvSpPr>
          <p:spPr>
            <a:xfrm>
              <a:off x="976312" y="1190625"/>
              <a:ext cx="2166938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7" name="AutoShape 48"/>
            <p:cNvSpPr/>
            <p:nvPr/>
          </p:nvSpPr>
          <p:spPr>
            <a:xfrm>
              <a:off x="976312" y="909637"/>
              <a:ext cx="1254126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8" name="Rectangle 49"/>
            <p:cNvSpPr/>
            <p:nvPr/>
          </p:nvSpPr>
          <p:spPr>
            <a:xfrm>
              <a:off x="1008062" y="1246186"/>
              <a:ext cx="1530351" cy="61912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9" name="Text Box 50"/>
            <p:cNvSpPr txBox="1"/>
            <p:nvPr/>
          </p:nvSpPr>
          <p:spPr>
            <a:xfrm>
              <a:off x="1250098" y="919161"/>
              <a:ext cx="582729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يشوع</a:t>
              </a:r>
            </a:p>
          </p:txBody>
        </p:sp>
        <p:sp>
          <p:nvSpPr>
            <p:cNvPr id="1930" name="Line 51"/>
            <p:cNvSpPr/>
            <p:nvPr/>
          </p:nvSpPr>
          <p:spPr>
            <a:xfrm>
              <a:off x="976312" y="1127124"/>
              <a:ext cx="1588" cy="746127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1" name="Rectangle 52"/>
            <p:cNvSpPr/>
            <p:nvPr/>
          </p:nvSpPr>
          <p:spPr>
            <a:xfrm>
              <a:off x="1189037" y="1428750"/>
              <a:ext cx="2166938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2" name="AutoShape 53"/>
            <p:cNvSpPr/>
            <p:nvPr/>
          </p:nvSpPr>
          <p:spPr>
            <a:xfrm>
              <a:off x="1189037" y="1127125"/>
              <a:ext cx="1274764" cy="938213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3" name="Rectangle 54"/>
            <p:cNvSpPr/>
            <p:nvPr/>
          </p:nvSpPr>
          <p:spPr>
            <a:xfrm>
              <a:off x="1220787" y="1460500"/>
              <a:ext cx="1550988" cy="61912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4" name="Text Box 55"/>
            <p:cNvSpPr txBox="1"/>
            <p:nvPr/>
          </p:nvSpPr>
          <p:spPr>
            <a:xfrm>
              <a:off x="1454461" y="1150937"/>
              <a:ext cx="616915" cy="229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الفوضى</a:t>
              </a:r>
            </a:p>
          </p:txBody>
        </p:sp>
        <p:sp>
          <p:nvSpPr>
            <p:cNvPr id="1935" name="Line 56"/>
            <p:cNvSpPr/>
            <p:nvPr/>
          </p:nvSpPr>
          <p:spPr>
            <a:xfrm>
              <a:off x="1189037" y="1365250"/>
              <a:ext cx="1588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6" name="Rectangle 57"/>
            <p:cNvSpPr/>
            <p:nvPr/>
          </p:nvSpPr>
          <p:spPr>
            <a:xfrm>
              <a:off x="1422400" y="1674811"/>
              <a:ext cx="2166938" cy="72707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7" name="AutoShape 58"/>
            <p:cNvSpPr/>
            <p:nvPr/>
          </p:nvSpPr>
          <p:spPr>
            <a:xfrm>
              <a:off x="1422400" y="1365250"/>
              <a:ext cx="1254126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8" name="Rectangle 59"/>
            <p:cNvSpPr/>
            <p:nvPr/>
          </p:nvSpPr>
          <p:spPr>
            <a:xfrm>
              <a:off x="1422400" y="1714500"/>
              <a:ext cx="1550988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9" name="Text Box 60"/>
            <p:cNvSpPr txBox="1"/>
            <p:nvPr/>
          </p:nvSpPr>
          <p:spPr>
            <a:xfrm>
              <a:off x="1746750" y="1377950"/>
              <a:ext cx="503821" cy="229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الملكية</a:t>
              </a:r>
            </a:p>
          </p:txBody>
        </p:sp>
        <p:sp>
          <p:nvSpPr>
            <p:cNvPr id="1940" name="Line 61"/>
            <p:cNvSpPr/>
            <p:nvPr/>
          </p:nvSpPr>
          <p:spPr>
            <a:xfrm>
              <a:off x="1422400" y="1590674"/>
              <a:ext cx="1588" cy="746127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1" name="Rectangle 62"/>
            <p:cNvSpPr/>
            <p:nvPr/>
          </p:nvSpPr>
          <p:spPr>
            <a:xfrm>
              <a:off x="1698625" y="1884362"/>
              <a:ext cx="2166938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2" name="AutoShape 63"/>
            <p:cNvSpPr/>
            <p:nvPr/>
          </p:nvSpPr>
          <p:spPr>
            <a:xfrm>
              <a:off x="1698625" y="1590675"/>
              <a:ext cx="1274763" cy="960439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3" name="Rectangle 64"/>
            <p:cNvSpPr/>
            <p:nvPr/>
          </p:nvSpPr>
          <p:spPr>
            <a:xfrm>
              <a:off x="1730375" y="1909762"/>
              <a:ext cx="1550988" cy="6873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4" name="Text Box 65"/>
            <p:cNvSpPr txBox="1"/>
            <p:nvPr/>
          </p:nvSpPr>
          <p:spPr>
            <a:xfrm>
              <a:off x="1946106" y="1617662"/>
              <a:ext cx="632163" cy="233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السبي</a:t>
              </a:r>
            </a:p>
          </p:txBody>
        </p:sp>
        <p:sp>
          <p:nvSpPr>
            <p:cNvPr id="1945" name="Line 66"/>
            <p:cNvSpPr/>
            <p:nvPr/>
          </p:nvSpPr>
          <p:spPr>
            <a:xfrm>
              <a:off x="1698625" y="1820862"/>
              <a:ext cx="1588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48" name="Text Box 68"/>
          <p:cNvSpPr txBox="1"/>
          <p:nvPr/>
        </p:nvSpPr>
        <p:spPr>
          <a:xfrm>
            <a:off x="8624312" y="6438424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4</a:t>
            </a:r>
          </a:p>
        </p:txBody>
      </p:sp>
      <p:sp>
        <p:nvSpPr>
          <p:cNvPr id="71" name="Text Box 48"/>
          <p:cNvSpPr txBox="1"/>
          <p:nvPr/>
        </p:nvSpPr>
        <p:spPr>
          <a:xfrm>
            <a:off x="7228804" y="6182926"/>
            <a:ext cx="1488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LB" dirty="0"/>
              <a:t> دليل الدراسة ص. 42-45 </a:t>
            </a:r>
            <a:endParaRPr dirty="0"/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DA8F0132-EEF0-CE69-D6D5-5D50024A21CA}"/>
              </a:ext>
            </a:extLst>
          </p:cNvPr>
          <p:cNvSpPr txBox="1"/>
          <p:nvPr/>
        </p:nvSpPr>
        <p:spPr>
          <a:xfrm>
            <a:off x="4845050" y="992187"/>
            <a:ext cx="1334363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>
              <a:defRPr/>
            </a:pPr>
            <a:r>
              <a:rPr lang="ar-LB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5241"/>
                    </a:schemeClr>
                  </a:glow>
                </a:effectLst>
              </a:rPr>
              <a:t>~1000 ق.</a:t>
            </a:r>
            <a:r>
              <a:rPr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5241"/>
                    </a:schemeClr>
                  </a:glow>
                </a:effectLst>
              </a:rPr>
              <a:t> 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4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5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" grpId="2" animBg="1" advAuto="0"/>
      <p:bldP spid="1886" grpId="3" animBg="1" advAuto="0"/>
      <p:bldP spid="1887" grpId="4" animBg="1" advAuto="0"/>
      <p:bldP spid="1888" grpId="5" animBg="1" advAuto="0"/>
      <p:bldP spid="2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2" name="Picture 1" descr="Picture 1"/>
          <p:cNvPicPr>
            <a:picLocks noChangeAspect="1"/>
          </p:cNvPicPr>
          <p:nvPr/>
        </p:nvPicPr>
        <p:blipFill>
          <a:blip r:embed="rId3"/>
          <a:srcRect b="10120"/>
          <a:stretch>
            <a:fillRect/>
          </a:stretch>
        </p:blipFill>
        <p:spPr>
          <a:xfrm>
            <a:off x="415925" y="303212"/>
            <a:ext cx="8326439" cy="6146802"/>
          </a:xfrm>
          <a:prstGeom prst="rect">
            <a:avLst/>
          </a:prstGeom>
          <a:ln w="12700">
            <a:miter lim="400000"/>
          </a:ln>
        </p:spPr>
      </p:pic>
      <p:sp>
        <p:nvSpPr>
          <p:cNvPr id="1953" name="AutoShape 2"/>
          <p:cNvSpPr/>
          <p:nvPr/>
        </p:nvSpPr>
        <p:spPr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rgbClr val="FFD34A"/>
          </a:solidFill>
          <a:ln w="12700">
            <a:miter lim="400000"/>
          </a:ln>
          <a:effectLst>
            <a:outerShdw dist="96720" dir="1391915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4" name="Rectangle 3"/>
          <p:cNvSpPr/>
          <p:nvPr/>
        </p:nvSpPr>
        <p:spPr>
          <a:xfrm>
            <a:off x="3149600" y="1384300"/>
            <a:ext cx="2901950" cy="1447800"/>
          </a:xfrm>
          <a:prstGeom prst="rect">
            <a:avLst/>
          </a:prstGeom>
          <a:solidFill>
            <a:srgbClr val="FFD34A"/>
          </a:solidFill>
          <a:ln w="12700">
            <a:miter lim="400000"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5" name="Text Box 4"/>
          <p:cNvSpPr txBox="1"/>
          <p:nvPr/>
        </p:nvSpPr>
        <p:spPr>
          <a:xfrm>
            <a:off x="3479799" y="989012"/>
            <a:ext cx="1243595" cy="48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914400">
              <a:defRPr sz="24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rPr dirty="0"/>
              <a:t>   الصمت</a:t>
            </a:r>
          </a:p>
        </p:txBody>
      </p:sp>
      <p:sp>
        <p:nvSpPr>
          <p:cNvPr id="1957" name="Text Box 6"/>
          <p:cNvSpPr txBox="1"/>
          <p:nvPr/>
        </p:nvSpPr>
        <p:spPr>
          <a:xfrm>
            <a:off x="2038351" y="-1"/>
            <a:ext cx="3984626" cy="307777"/>
          </a:xfrm>
          <a:prstGeom prst="rect">
            <a:avLst/>
          </a:prstGeom>
          <a:ln w="12700">
            <a:miter lim="400000"/>
          </a:ln>
          <a:effectLst>
            <a:outerShdw dist="7184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700"/>
              </a:spcBef>
              <a:defRPr sz="1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l">
              <a:defRPr/>
            </a:pPr>
            <a:r>
              <a:rPr lang="ar-LB" sz="1400" dirty="0">
                <a:latin typeface="Arial" panose="020B0604020202020204" pitchFamily="34" charset="0"/>
                <a:cs typeface="Arial" panose="020B0604020202020204" pitchFamily="34" charset="0"/>
              </a:rPr>
              <a:t>(عهد قديم وعهد جديد)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ما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ملاخي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958" name="Text Box 7"/>
          <p:cNvSpPr txBox="1"/>
          <p:nvPr/>
        </p:nvSpPr>
        <p:spPr>
          <a:xfrm>
            <a:off x="3343275" y="1577976"/>
            <a:ext cx="2446338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dirty="0" err="1"/>
              <a:t>الإسكندر</a:t>
            </a:r>
            <a:r>
              <a:rPr dirty="0"/>
              <a:t> </a:t>
            </a:r>
            <a:r>
              <a:rPr lang="ar-LB" dirty="0"/>
              <a:t>الكبير</a:t>
            </a:r>
            <a:endParaRPr dirty="0"/>
          </a:p>
        </p:txBody>
      </p:sp>
      <p:sp>
        <p:nvSpPr>
          <p:cNvPr id="1959" name="Text Box 8"/>
          <p:cNvSpPr txBox="1"/>
          <p:nvPr/>
        </p:nvSpPr>
        <p:spPr>
          <a:xfrm>
            <a:off x="3360737" y="2065338"/>
            <a:ext cx="2446339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dirty="0" err="1"/>
              <a:t>الأنظمة</a:t>
            </a:r>
            <a:r>
              <a:rPr dirty="0"/>
              <a:t> </a:t>
            </a:r>
            <a:r>
              <a:rPr dirty="0" err="1"/>
              <a:t>الرومانية</a:t>
            </a:r>
            <a:endParaRPr dirty="0"/>
          </a:p>
        </p:txBody>
      </p:sp>
      <p:sp>
        <p:nvSpPr>
          <p:cNvPr id="1960" name="Line 9"/>
          <p:cNvSpPr/>
          <p:nvPr/>
        </p:nvSpPr>
        <p:spPr>
          <a:xfrm>
            <a:off x="3325812" y="25146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1" name="Line 10"/>
          <p:cNvSpPr/>
          <p:nvPr/>
        </p:nvSpPr>
        <p:spPr>
          <a:xfrm>
            <a:off x="3343275" y="20193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2" name="Text Box 11"/>
          <p:cNvSpPr txBox="1"/>
          <p:nvPr/>
        </p:nvSpPr>
        <p:spPr>
          <a:xfrm>
            <a:off x="8757910" y="78899"/>
            <a:ext cx="1800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1200"/>
              </a:spcBef>
              <a:defRPr sz="2000">
                <a:solidFill>
                  <a:srgbClr val="FFA27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963" name="Text Box 12"/>
          <p:cNvSpPr txBox="1"/>
          <p:nvPr/>
        </p:nvSpPr>
        <p:spPr>
          <a:xfrm>
            <a:off x="8216696" y="6517799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14</a:t>
            </a:r>
          </a:p>
        </p:txBody>
      </p:sp>
      <p:sp>
        <p:nvSpPr>
          <p:cNvPr id="1965" name="Rectangle 14"/>
          <p:cNvSpPr/>
          <p:nvPr/>
        </p:nvSpPr>
        <p:spPr>
          <a:xfrm flipH="1">
            <a:off x="214313" y="331787"/>
            <a:ext cx="190501" cy="6132514"/>
          </a:xfrm>
          <a:prstGeom prst="rect">
            <a:avLst/>
          </a:prstGeom>
          <a:ln w="1270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021" name="Group 15"/>
          <p:cNvGrpSpPr/>
          <p:nvPr/>
        </p:nvGrpSpPr>
        <p:grpSpPr>
          <a:xfrm>
            <a:off x="150812" y="2305050"/>
            <a:ext cx="4162426" cy="2851151"/>
            <a:chOff x="0" y="0"/>
            <a:chExt cx="4162424" cy="2851150"/>
          </a:xfrm>
        </p:grpSpPr>
        <p:sp>
          <p:nvSpPr>
            <p:cNvPr id="1966" name="Rectangle 16"/>
            <p:cNvSpPr/>
            <p:nvPr/>
          </p:nvSpPr>
          <p:spPr>
            <a:xfrm>
              <a:off x="0" y="303212"/>
              <a:ext cx="1550989" cy="6619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7" name="Text Box 17"/>
            <p:cNvSpPr txBox="1"/>
            <p:nvPr/>
          </p:nvSpPr>
          <p:spPr>
            <a:xfrm>
              <a:off x="120569" y="53973"/>
              <a:ext cx="1181263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968" name="Rectangle 18"/>
            <p:cNvSpPr/>
            <p:nvPr/>
          </p:nvSpPr>
          <p:spPr>
            <a:xfrm>
              <a:off x="-1" y="303212"/>
              <a:ext cx="2166940" cy="725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9" name="AutoShape 19"/>
            <p:cNvSpPr/>
            <p:nvPr/>
          </p:nvSpPr>
          <p:spPr>
            <a:xfrm>
              <a:off x="1" y="-1"/>
              <a:ext cx="1274763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0" name="Rectangle 20"/>
            <p:cNvSpPr/>
            <p:nvPr/>
          </p:nvSpPr>
          <p:spPr>
            <a:xfrm>
              <a:off x="0" y="350836"/>
              <a:ext cx="1550989" cy="596902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1" name="Text Box 21"/>
            <p:cNvSpPr txBox="1"/>
            <p:nvPr/>
          </p:nvSpPr>
          <p:spPr>
            <a:xfrm>
              <a:off x="231378" y="17461"/>
              <a:ext cx="634207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الخليقة</a:t>
              </a:r>
            </a:p>
          </p:txBody>
        </p:sp>
        <p:sp>
          <p:nvSpPr>
            <p:cNvPr id="1972" name="Line 22"/>
            <p:cNvSpPr/>
            <p:nvPr/>
          </p:nvSpPr>
          <p:spPr>
            <a:xfrm>
              <a:off x="0" y="217487"/>
              <a:ext cx="1589" cy="747713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3" name="Line 23"/>
            <p:cNvSpPr/>
            <p:nvPr/>
          </p:nvSpPr>
          <p:spPr>
            <a:xfrm>
              <a:off x="1252537" y="292099"/>
              <a:ext cx="679451" cy="15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4" name="Rectangle 24"/>
            <p:cNvSpPr/>
            <p:nvPr/>
          </p:nvSpPr>
          <p:spPr>
            <a:xfrm>
              <a:off x="233362" y="519112"/>
              <a:ext cx="1550988" cy="6842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5" name="Text Box 25"/>
            <p:cNvSpPr txBox="1"/>
            <p:nvPr/>
          </p:nvSpPr>
          <p:spPr>
            <a:xfrm>
              <a:off x="347581" y="292099"/>
              <a:ext cx="1181263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976" name="Rectangle 26"/>
            <p:cNvSpPr/>
            <p:nvPr/>
          </p:nvSpPr>
          <p:spPr>
            <a:xfrm>
              <a:off x="233362" y="519112"/>
              <a:ext cx="2166939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7" name="AutoShape 27"/>
            <p:cNvSpPr/>
            <p:nvPr/>
          </p:nvSpPr>
          <p:spPr>
            <a:xfrm>
              <a:off x="233362" y="217486"/>
              <a:ext cx="1252539" cy="960439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8" name="Rectangle 28"/>
            <p:cNvSpPr/>
            <p:nvPr/>
          </p:nvSpPr>
          <p:spPr>
            <a:xfrm>
              <a:off x="265112" y="560386"/>
              <a:ext cx="1550988" cy="619127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9" name="Text Box 29"/>
            <p:cNvSpPr txBox="1"/>
            <p:nvPr/>
          </p:nvSpPr>
          <p:spPr>
            <a:xfrm>
              <a:off x="508713" y="244474"/>
              <a:ext cx="514512" cy="229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ابراهيم</a:t>
              </a:r>
            </a:p>
          </p:txBody>
        </p:sp>
        <p:sp>
          <p:nvSpPr>
            <p:cNvPr id="1980" name="Line 30"/>
            <p:cNvSpPr/>
            <p:nvPr/>
          </p:nvSpPr>
          <p:spPr>
            <a:xfrm>
              <a:off x="233362" y="455612"/>
              <a:ext cx="1588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1" name="Line 31"/>
            <p:cNvSpPr/>
            <p:nvPr/>
          </p:nvSpPr>
          <p:spPr>
            <a:xfrm>
              <a:off x="1485899" y="519111"/>
              <a:ext cx="681038" cy="15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2" name="Rectangle 32"/>
            <p:cNvSpPr/>
            <p:nvPr/>
          </p:nvSpPr>
          <p:spPr>
            <a:xfrm>
              <a:off x="466725" y="725487"/>
              <a:ext cx="1530350" cy="6619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83" name="Text Box 33"/>
            <p:cNvSpPr txBox="1"/>
            <p:nvPr/>
          </p:nvSpPr>
          <p:spPr>
            <a:xfrm>
              <a:off x="574594" y="507999"/>
              <a:ext cx="1181263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984" name="Rectangle 34"/>
            <p:cNvSpPr/>
            <p:nvPr/>
          </p:nvSpPr>
          <p:spPr>
            <a:xfrm>
              <a:off x="466724" y="725487"/>
              <a:ext cx="2166939" cy="725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85" name="AutoShape 35"/>
            <p:cNvSpPr/>
            <p:nvPr/>
          </p:nvSpPr>
          <p:spPr>
            <a:xfrm>
              <a:off x="466725" y="455612"/>
              <a:ext cx="1254126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86" name="Rectangle 36"/>
            <p:cNvSpPr/>
            <p:nvPr/>
          </p:nvSpPr>
          <p:spPr>
            <a:xfrm>
              <a:off x="466725" y="796925"/>
              <a:ext cx="1530350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87" name="Text Box 37"/>
            <p:cNvSpPr txBox="1"/>
            <p:nvPr/>
          </p:nvSpPr>
          <p:spPr>
            <a:xfrm>
              <a:off x="744509" y="474661"/>
              <a:ext cx="628707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يوسف</a:t>
              </a:r>
            </a:p>
          </p:txBody>
        </p:sp>
        <p:sp>
          <p:nvSpPr>
            <p:cNvPr id="1988" name="Line 38"/>
            <p:cNvSpPr/>
            <p:nvPr/>
          </p:nvSpPr>
          <p:spPr>
            <a:xfrm>
              <a:off x="466724" y="695324"/>
              <a:ext cx="1589" cy="747713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9" name="Line 39"/>
            <p:cNvSpPr/>
            <p:nvPr/>
          </p:nvSpPr>
          <p:spPr>
            <a:xfrm>
              <a:off x="1698624" y="717549"/>
              <a:ext cx="701676" cy="15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0" name="Rectangle 40"/>
            <p:cNvSpPr/>
            <p:nvPr/>
          </p:nvSpPr>
          <p:spPr>
            <a:xfrm>
              <a:off x="742949" y="973137"/>
              <a:ext cx="2166939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1" name="AutoShape 41"/>
            <p:cNvSpPr/>
            <p:nvPr/>
          </p:nvSpPr>
          <p:spPr>
            <a:xfrm>
              <a:off x="742950" y="695324"/>
              <a:ext cx="1254126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2" name="Rectangle 42"/>
            <p:cNvSpPr/>
            <p:nvPr/>
          </p:nvSpPr>
          <p:spPr>
            <a:xfrm>
              <a:off x="774700" y="1044575"/>
              <a:ext cx="1550988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3" name="Text Box 43"/>
            <p:cNvSpPr txBox="1"/>
            <p:nvPr/>
          </p:nvSpPr>
          <p:spPr>
            <a:xfrm>
              <a:off x="1067018" y="704849"/>
              <a:ext cx="539314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موسى </a:t>
              </a:r>
            </a:p>
          </p:txBody>
        </p:sp>
        <p:sp>
          <p:nvSpPr>
            <p:cNvPr id="1994" name="Line 44"/>
            <p:cNvSpPr/>
            <p:nvPr/>
          </p:nvSpPr>
          <p:spPr>
            <a:xfrm>
              <a:off x="742949" y="909637"/>
              <a:ext cx="1589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5" name="Line 45"/>
            <p:cNvSpPr/>
            <p:nvPr/>
          </p:nvSpPr>
          <p:spPr>
            <a:xfrm>
              <a:off x="1997074" y="973136"/>
              <a:ext cx="679451" cy="15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6" name="Rectangle 46"/>
            <p:cNvSpPr/>
            <p:nvPr/>
          </p:nvSpPr>
          <p:spPr>
            <a:xfrm>
              <a:off x="976312" y="1190625"/>
              <a:ext cx="2166938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7" name="AutoShape 47"/>
            <p:cNvSpPr/>
            <p:nvPr/>
          </p:nvSpPr>
          <p:spPr>
            <a:xfrm>
              <a:off x="976312" y="909637"/>
              <a:ext cx="1254127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8" name="Rectangle 48"/>
            <p:cNvSpPr/>
            <p:nvPr/>
          </p:nvSpPr>
          <p:spPr>
            <a:xfrm>
              <a:off x="1008062" y="1246186"/>
              <a:ext cx="1530351" cy="61912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9" name="Text Box 49"/>
            <p:cNvSpPr txBox="1"/>
            <p:nvPr/>
          </p:nvSpPr>
          <p:spPr>
            <a:xfrm>
              <a:off x="1250098" y="919161"/>
              <a:ext cx="582730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يشوع</a:t>
              </a:r>
            </a:p>
          </p:txBody>
        </p:sp>
        <p:sp>
          <p:nvSpPr>
            <p:cNvPr id="2000" name="Line 50"/>
            <p:cNvSpPr/>
            <p:nvPr/>
          </p:nvSpPr>
          <p:spPr>
            <a:xfrm>
              <a:off x="976312" y="1127124"/>
              <a:ext cx="1588" cy="746127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1" name="Line 51"/>
            <p:cNvSpPr/>
            <p:nvPr/>
          </p:nvSpPr>
          <p:spPr>
            <a:xfrm>
              <a:off x="2230437" y="1190623"/>
              <a:ext cx="679451" cy="1589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2" name="Rectangle 52"/>
            <p:cNvSpPr/>
            <p:nvPr/>
          </p:nvSpPr>
          <p:spPr>
            <a:xfrm>
              <a:off x="1189037" y="1428750"/>
              <a:ext cx="2166938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3" name="AutoShape 53"/>
            <p:cNvSpPr/>
            <p:nvPr/>
          </p:nvSpPr>
          <p:spPr>
            <a:xfrm>
              <a:off x="1189037" y="1127125"/>
              <a:ext cx="1274764" cy="938213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4" name="Rectangle 54"/>
            <p:cNvSpPr/>
            <p:nvPr/>
          </p:nvSpPr>
          <p:spPr>
            <a:xfrm>
              <a:off x="1220787" y="1460500"/>
              <a:ext cx="1550988" cy="61912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5" name="Text Box 55"/>
            <p:cNvSpPr txBox="1"/>
            <p:nvPr/>
          </p:nvSpPr>
          <p:spPr>
            <a:xfrm>
              <a:off x="1126501" y="1150937"/>
              <a:ext cx="1272835" cy="233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فوضى سياسية</a:t>
              </a:r>
            </a:p>
          </p:txBody>
        </p:sp>
        <p:sp>
          <p:nvSpPr>
            <p:cNvPr id="2006" name="Line 56"/>
            <p:cNvSpPr/>
            <p:nvPr/>
          </p:nvSpPr>
          <p:spPr>
            <a:xfrm>
              <a:off x="1189037" y="1365250"/>
              <a:ext cx="1588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7" name="Rectangle 57"/>
            <p:cNvSpPr/>
            <p:nvPr/>
          </p:nvSpPr>
          <p:spPr>
            <a:xfrm>
              <a:off x="1422399" y="1674811"/>
              <a:ext cx="2166939" cy="72707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8" name="AutoShape 58"/>
            <p:cNvSpPr/>
            <p:nvPr/>
          </p:nvSpPr>
          <p:spPr>
            <a:xfrm>
              <a:off x="1422400" y="1365250"/>
              <a:ext cx="1254126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9" name="Rectangle 59"/>
            <p:cNvSpPr/>
            <p:nvPr/>
          </p:nvSpPr>
          <p:spPr>
            <a:xfrm>
              <a:off x="1422400" y="1714500"/>
              <a:ext cx="1550988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0" name="Text Box 60"/>
            <p:cNvSpPr txBox="1"/>
            <p:nvPr/>
          </p:nvSpPr>
          <p:spPr>
            <a:xfrm>
              <a:off x="1746753" y="1377950"/>
              <a:ext cx="503821" cy="229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الملكية</a:t>
              </a:r>
            </a:p>
          </p:txBody>
        </p:sp>
        <p:sp>
          <p:nvSpPr>
            <p:cNvPr id="2011" name="Line 61"/>
            <p:cNvSpPr/>
            <p:nvPr/>
          </p:nvSpPr>
          <p:spPr>
            <a:xfrm>
              <a:off x="1422400" y="1590674"/>
              <a:ext cx="1587" cy="746127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12" name="Rectangle 62"/>
            <p:cNvSpPr/>
            <p:nvPr/>
          </p:nvSpPr>
          <p:spPr>
            <a:xfrm>
              <a:off x="1698625" y="1884362"/>
              <a:ext cx="2166938" cy="747713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3" name="AutoShape 63"/>
            <p:cNvSpPr/>
            <p:nvPr/>
          </p:nvSpPr>
          <p:spPr>
            <a:xfrm>
              <a:off x="1698625" y="1590675"/>
              <a:ext cx="1274764" cy="960439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4" name="Rectangle 64"/>
            <p:cNvSpPr/>
            <p:nvPr/>
          </p:nvSpPr>
          <p:spPr>
            <a:xfrm>
              <a:off x="1730375" y="1939925"/>
              <a:ext cx="1550988" cy="61912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5" name="Text Box 65"/>
            <p:cNvSpPr txBox="1"/>
            <p:nvPr/>
          </p:nvSpPr>
          <p:spPr>
            <a:xfrm>
              <a:off x="2020204" y="1617662"/>
              <a:ext cx="483967" cy="229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السبي</a:t>
              </a:r>
            </a:p>
          </p:txBody>
        </p:sp>
        <p:sp>
          <p:nvSpPr>
            <p:cNvPr id="2016" name="Line 66"/>
            <p:cNvSpPr/>
            <p:nvPr/>
          </p:nvSpPr>
          <p:spPr>
            <a:xfrm>
              <a:off x="1698624" y="1820862"/>
              <a:ext cx="1589" cy="725488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17" name="Rectangle 67"/>
            <p:cNvSpPr/>
            <p:nvPr/>
          </p:nvSpPr>
          <p:spPr>
            <a:xfrm>
              <a:off x="1997075" y="2124075"/>
              <a:ext cx="2165350" cy="72707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8" name="AutoShape 68"/>
            <p:cNvSpPr/>
            <p:nvPr/>
          </p:nvSpPr>
          <p:spPr>
            <a:xfrm>
              <a:off x="1997075" y="1820862"/>
              <a:ext cx="1252539" cy="9398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9" name="Rectangle 69"/>
            <p:cNvSpPr/>
            <p:nvPr/>
          </p:nvSpPr>
          <p:spPr>
            <a:xfrm>
              <a:off x="2028825" y="2163762"/>
              <a:ext cx="1528763" cy="598488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0" name="Text Box 70"/>
            <p:cNvSpPr txBox="1"/>
            <p:nvPr/>
          </p:nvSpPr>
          <p:spPr>
            <a:xfrm>
              <a:off x="2332610" y="1849437"/>
              <a:ext cx="530668" cy="229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/>
                <a:t>الصمت</a:t>
              </a:r>
            </a:p>
          </p:txBody>
        </p:sp>
      </p:grpSp>
      <p:sp>
        <p:nvSpPr>
          <p:cNvPr id="2022" name="Text Box 71"/>
          <p:cNvSpPr txBox="1"/>
          <p:nvPr/>
        </p:nvSpPr>
        <p:spPr>
          <a:xfrm>
            <a:off x="8614787" y="6441599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2</a:t>
            </a:r>
          </a:p>
        </p:txBody>
      </p:sp>
      <p:sp>
        <p:nvSpPr>
          <p:cNvPr id="73" name="Text Box 39"/>
          <p:cNvSpPr txBox="1"/>
          <p:nvPr/>
        </p:nvSpPr>
        <p:spPr>
          <a:xfrm>
            <a:off x="4845051" y="992188"/>
            <a:ext cx="1206500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>
              <a:defRPr/>
            </a:pPr>
            <a:r>
              <a:rPr lang="ar-LB" dirty="0">
                <a:solidFill>
                  <a:schemeClr val="tx1"/>
                </a:solidFill>
              </a:rPr>
              <a:t>~500 ق.</a:t>
            </a:r>
            <a:r>
              <a:rPr dirty="0">
                <a:solidFill>
                  <a:schemeClr val="tx1"/>
                </a:solidFill>
              </a:rPr>
              <a:t> م</a:t>
            </a:r>
          </a:p>
        </p:txBody>
      </p:sp>
      <p:sp>
        <p:nvSpPr>
          <p:cNvPr id="74" name="Text Box 48"/>
          <p:cNvSpPr txBox="1"/>
          <p:nvPr/>
        </p:nvSpPr>
        <p:spPr>
          <a:xfrm>
            <a:off x="7228804" y="6182926"/>
            <a:ext cx="1488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LB" dirty="0"/>
              <a:t> دليل الدراسة ص. 42-45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3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8" grpId="2" animBg="1" advAuto="0"/>
      <p:bldP spid="1959" grpId="3" animBg="1" advAuto="0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6" name="Picture 142" descr="Picture 142"/>
          <p:cNvPicPr>
            <a:picLocks noChangeAspect="1"/>
          </p:cNvPicPr>
          <p:nvPr/>
        </p:nvPicPr>
        <p:blipFill>
          <a:blip r:embed="rId3"/>
          <a:srcRect b="8821"/>
          <a:stretch>
            <a:fillRect/>
          </a:stretch>
        </p:blipFill>
        <p:spPr>
          <a:xfrm>
            <a:off x="397669" y="357981"/>
            <a:ext cx="8374065" cy="6148389"/>
          </a:xfrm>
          <a:prstGeom prst="rect">
            <a:avLst/>
          </a:prstGeom>
          <a:ln w="12700">
            <a:miter lim="400000"/>
          </a:ln>
        </p:spPr>
      </p:pic>
      <p:sp>
        <p:nvSpPr>
          <p:cNvPr id="2027" name="AutoShape 136"/>
          <p:cNvSpPr/>
          <p:nvPr/>
        </p:nvSpPr>
        <p:spPr>
          <a:xfrm>
            <a:off x="37782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rgbClr val="FFD34A"/>
          </a:solidFill>
          <a:ln w="12700">
            <a:miter lim="400000"/>
          </a:ln>
          <a:effectLst>
            <a:outerShdw blurRad="63500" dist="96720" dir="1391915" rotWithShape="0">
              <a:srgbClr val="1A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8" name="Text Box 116"/>
          <p:cNvSpPr txBox="1"/>
          <p:nvPr/>
        </p:nvSpPr>
        <p:spPr>
          <a:xfrm>
            <a:off x="2039620" y="-1"/>
            <a:ext cx="4734560" cy="307777"/>
          </a:xfrm>
          <a:prstGeom prst="rect">
            <a:avLst/>
          </a:prstGeom>
          <a:ln w="12700">
            <a:miter lim="400000"/>
          </a:ln>
          <a:effectLst>
            <a:outerShdw blurRad="63500" dist="71842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700"/>
              </a:spcBef>
              <a:defRPr sz="1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إلى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الرؤيا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29" name="Text Box 133"/>
          <p:cNvSpPr txBox="1"/>
          <p:nvPr/>
        </p:nvSpPr>
        <p:spPr>
          <a:xfrm>
            <a:off x="8758703" y="79692"/>
            <a:ext cx="1800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1200"/>
              </a:spcBef>
              <a:defRPr sz="2000">
                <a:solidFill>
                  <a:srgbClr val="FFA27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2030" name="Rectangle 140"/>
          <p:cNvSpPr txBox="1"/>
          <p:nvPr/>
        </p:nvSpPr>
        <p:spPr>
          <a:xfrm>
            <a:off x="8214316" y="6518592"/>
            <a:ext cx="25917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15</a:t>
            </a:r>
          </a:p>
        </p:txBody>
      </p:sp>
      <p:sp>
        <p:nvSpPr>
          <p:cNvPr id="2032" name="Rectangle 143"/>
          <p:cNvSpPr/>
          <p:nvPr/>
        </p:nvSpPr>
        <p:spPr>
          <a:xfrm>
            <a:off x="404813" y="331787"/>
            <a:ext cx="8340726" cy="6132514"/>
          </a:xfrm>
          <a:prstGeom prst="rect">
            <a:avLst/>
          </a:prstGeom>
          <a:ln w="1270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099" name="Group 144"/>
          <p:cNvGrpSpPr/>
          <p:nvPr/>
        </p:nvGrpSpPr>
        <p:grpSpPr>
          <a:xfrm>
            <a:off x="152399" y="2305050"/>
            <a:ext cx="4432301" cy="3371851"/>
            <a:chOff x="0" y="0"/>
            <a:chExt cx="4432299" cy="3371850"/>
          </a:xfrm>
        </p:grpSpPr>
        <p:sp>
          <p:nvSpPr>
            <p:cNvPr id="2033" name="AutoShape 14"/>
            <p:cNvSpPr/>
            <p:nvPr/>
          </p:nvSpPr>
          <p:spPr>
            <a:xfrm>
              <a:off x="808037" y="617537"/>
              <a:ext cx="1485901" cy="1200151"/>
            </a:xfrm>
            <a:prstGeom prst="star16">
              <a:avLst>
                <a:gd name="adj" fmla="val 37500"/>
              </a:avLst>
            </a:prstGeom>
            <a:gradFill flip="none" rotWithShape="1">
              <a:gsLst>
                <a:gs pos="0">
                  <a:srgbClr val="FFD34A"/>
                </a:gs>
                <a:gs pos="100000">
                  <a:srgbClr val="997F2C"/>
                </a:gs>
              </a:gsLst>
              <a:path path="circle">
                <a:fillToRect l="37721" t="-19636" r="62278" b="119636"/>
              </a:path>
            </a:gradFill>
            <a:ln w="508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dist="107762" dir="2700000" rotWithShape="0">
                <a:srgbClr val="1A0004">
                  <a:alpha val="74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098" name="Group 45"/>
            <p:cNvGrpSpPr/>
            <p:nvPr/>
          </p:nvGrpSpPr>
          <p:grpSpPr>
            <a:xfrm>
              <a:off x="-1" y="0"/>
              <a:ext cx="4432301" cy="3371851"/>
              <a:chOff x="0" y="0"/>
              <a:chExt cx="4432299" cy="3371850"/>
            </a:xfrm>
          </p:grpSpPr>
          <p:sp>
            <p:nvSpPr>
              <p:cNvPr id="2034" name="Rectangle 46"/>
              <p:cNvSpPr/>
              <p:nvPr/>
            </p:nvSpPr>
            <p:spPr>
              <a:xfrm>
                <a:off x="-1" y="303212"/>
                <a:ext cx="1550989" cy="661988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35" name="Rectangle 47"/>
              <p:cNvSpPr txBox="1"/>
              <p:nvPr/>
            </p:nvSpPr>
            <p:spPr>
              <a:xfrm>
                <a:off x="120569" y="53975"/>
                <a:ext cx="1181262" cy="292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>
                    <a:solidFill>
                      <a:schemeClr val="accent2"/>
                    </a:solidFill>
                  </a:defRPr>
                </a:lvl1pPr>
              </a:lstStyle>
              <a:p>
                <a:pPr rtl="0">
                  <a:defRPr/>
                </a:pPr>
                <a:r>
                  <a:t>ABRAHAM</a:t>
                </a:r>
              </a:p>
            </p:txBody>
          </p:sp>
          <p:sp>
            <p:nvSpPr>
              <p:cNvPr id="2036" name="Rectangle 48"/>
              <p:cNvSpPr/>
              <p:nvPr/>
            </p:nvSpPr>
            <p:spPr>
              <a:xfrm>
                <a:off x="-1" y="303212"/>
                <a:ext cx="2166939" cy="725488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37" name="AutoShape 49"/>
              <p:cNvSpPr/>
              <p:nvPr/>
            </p:nvSpPr>
            <p:spPr>
              <a:xfrm>
                <a:off x="0" y="0"/>
                <a:ext cx="1274763" cy="939801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38" name="Rectangle 50"/>
              <p:cNvSpPr/>
              <p:nvPr/>
            </p:nvSpPr>
            <p:spPr>
              <a:xfrm>
                <a:off x="-1" y="350837"/>
                <a:ext cx="1550989" cy="596901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39" name="Rectangle 51"/>
              <p:cNvSpPr txBox="1"/>
              <p:nvPr/>
            </p:nvSpPr>
            <p:spPr>
              <a:xfrm>
                <a:off x="280776" y="17462"/>
                <a:ext cx="535410" cy="2298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 sz="1400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الخليقة</a:t>
                </a:r>
              </a:p>
            </p:txBody>
          </p:sp>
          <p:sp>
            <p:nvSpPr>
              <p:cNvPr id="2040" name="Line 52"/>
              <p:cNvSpPr/>
              <p:nvPr/>
            </p:nvSpPr>
            <p:spPr>
              <a:xfrm>
                <a:off x="-1" y="217487"/>
                <a:ext cx="1589" cy="747713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1" name="Line 53"/>
              <p:cNvSpPr/>
              <p:nvPr/>
            </p:nvSpPr>
            <p:spPr>
              <a:xfrm>
                <a:off x="1252537" y="292100"/>
                <a:ext cx="679451" cy="15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2" name="Rectangle 54"/>
              <p:cNvSpPr/>
              <p:nvPr/>
            </p:nvSpPr>
            <p:spPr>
              <a:xfrm>
                <a:off x="233362" y="519112"/>
                <a:ext cx="1550988" cy="684213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3" name="Rectangle 55"/>
              <p:cNvSpPr txBox="1"/>
              <p:nvPr/>
            </p:nvSpPr>
            <p:spPr>
              <a:xfrm>
                <a:off x="347581" y="292100"/>
                <a:ext cx="1181263" cy="292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>
                    <a:solidFill>
                      <a:schemeClr val="accent2"/>
                    </a:solidFill>
                  </a:defRPr>
                </a:lvl1pPr>
              </a:lstStyle>
              <a:p>
                <a:pPr rtl="0">
                  <a:defRPr/>
                </a:pPr>
                <a:r>
                  <a:t>ABRAHAM</a:t>
                </a:r>
              </a:p>
            </p:txBody>
          </p:sp>
          <p:sp>
            <p:nvSpPr>
              <p:cNvPr id="2044" name="Rectangle 56"/>
              <p:cNvSpPr/>
              <p:nvPr/>
            </p:nvSpPr>
            <p:spPr>
              <a:xfrm>
                <a:off x="233362" y="519112"/>
                <a:ext cx="2166938" cy="747713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5" name="AutoShape 57"/>
              <p:cNvSpPr/>
              <p:nvPr/>
            </p:nvSpPr>
            <p:spPr>
              <a:xfrm>
                <a:off x="233362" y="217487"/>
                <a:ext cx="1252538" cy="960439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6" name="Rectangle 58"/>
              <p:cNvSpPr/>
              <p:nvPr/>
            </p:nvSpPr>
            <p:spPr>
              <a:xfrm>
                <a:off x="265112" y="560387"/>
                <a:ext cx="1550988" cy="619126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7" name="Rectangle 59"/>
              <p:cNvSpPr txBox="1"/>
              <p:nvPr/>
            </p:nvSpPr>
            <p:spPr>
              <a:xfrm>
                <a:off x="484013" y="244475"/>
                <a:ext cx="563911" cy="2338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 sz="1400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ابراهيم </a:t>
                </a:r>
              </a:p>
            </p:txBody>
          </p:sp>
          <p:sp>
            <p:nvSpPr>
              <p:cNvPr id="2048" name="Line 60"/>
              <p:cNvSpPr/>
              <p:nvPr/>
            </p:nvSpPr>
            <p:spPr>
              <a:xfrm>
                <a:off x="233362" y="455612"/>
                <a:ext cx="1588" cy="7254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9" name="Line 61"/>
              <p:cNvSpPr/>
              <p:nvPr/>
            </p:nvSpPr>
            <p:spPr>
              <a:xfrm>
                <a:off x="1485899" y="519112"/>
                <a:ext cx="681038" cy="15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0" name="Rectangle 62"/>
              <p:cNvSpPr/>
              <p:nvPr/>
            </p:nvSpPr>
            <p:spPr>
              <a:xfrm>
                <a:off x="466725" y="725487"/>
                <a:ext cx="1530350" cy="661988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1" name="Rectangle 63"/>
              <p:cNvSpPr txBox="1"/>
              <p:nvPr/>
            </p:nvSpPr>
            <p:spPr>
              <a:xfrm>
                <a:off x="574594" y="508000"/>
                <a:ext cx="1181262" cy="292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>
                    <a:solidFill>
                      <a:schemeClr val="accent2"/>
                    </a:solidFill>
                  </a:defRPr>
                </a:lvl1pPr>
              </a:lstStyle>
              <a:p>
                <a:pPr rtl="0">
                  <a:defRPr/>
                </a:pPr>
                <a:r>
                  <a:t>ABRAHAM</a:t>
                </a:r>
              </a:p>
            </p:txBody>
          </p:sp>
          <p:sp>
            <p:nvSpPr>
              <p:cNvPr id="2052" name="Rectangle 64"/>
              <p:cNvSpPr/>
              <p:nvPr/>
            </p:nvSpPr>
            <p:spPr>
              <a:xfrm>
                <a:off x="466724" y="725487"/>
                <a:ext cx="2166939" cy="725488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3" name="AutoShape 65"/>
              <p:cNvSpPr/>
              <p:nvPr/>
            </p:nvSpPr>
            <p:spPr>
              <a:xfrm>
                <a:off x="466725" y="455612"/>
                <a:ext cx="1254125" cy="939801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4" name="Rectangle 66"/>
              <p:cNvSpPr/>
              <p:nvPr/>
            </p:nvSpPr>
            <p:spPr>
              <a:xfrm>
                <a:off x="466725" y="796925"/>
                <a:ext cx="1530350" cy="598488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5" name="Rectangle 67"/>
              <p:cNvSpPr txBox="1"/>
              <p:nvPr/>
            </p:nvSpPr>
            <p:spPr>
              <a:xfrm>
                <a:off x="841596" y="474662"/>
                <a:ext cx="434533" cy="2298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 sz="1400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يشوع</a:t>
                </a:r>
              </a:p>
            </p:txBody>
          </p:sp>
          <p:sp>
            <p:nvSpPr>
              <p:cNvPr id="2056" name="Line 68"/>
              <p:cNvSpPr/>
              <p:nvPr/>
            </p:nvSpPr>
            <p:spPr>
              <a:xfrm>
                <a:off x="466724" y="695325"/>
                <a:ext cx="1589" cy="747713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7" name="Line 69"/>
              <p:cNvSpPr/>
              <p:nvPr/>
            </p:nvSpPr>
            <p:spPr>
              <a:xfrm>
                <a:off x="1698624" y="717550"/>
                <a:ext cx="701676" cy="15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8" name="Rectangle 70"/>
              <p:cNvSpPr/>
              <p:nvPr/>
            </p:nvSpPr>
            <p:spPr>
              <a:xfrm>
                <a:off x="742949" y="973137"/>
                <a:ext cx="2166939" cy="747713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9" name="AutoShape 71"/>
              <p:cNvSpPr/>
              <p:nvPr/>
            </p:nvSpPr>
            <p:spPr>
              <a:xfrm>
                <a:off x="742950" y="695325"/>
                <a:ext cx="1254125" cy="939801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0" name="Rectangle 72"/>
              <p:cNvSpPr/>
              <p:nvPr/>
            </p:nvSpPr>
            <p:spPr>
              <a:xfrm>
                <a:off x="774700" y="1044575"/>
                <a:ext cx="1550988" cy="598488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1" name="Rectangle 73"/>
              <p:cNvSpPr txBox="1"/>
              <p:nvPr/>
            </p:nvSpPr>
            <p:spPr>
              <a:xfrm>
                <a:off x="1091717" y="704850"/>
                <a:ext cx="489916" cy="229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 sz="1400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موسى</a:t>
                </a:r>
              </a:p>
            </p:txBody>
          </p:sp>
          <p:sp>
            <p:nvSpPr>
              <p:cNvPr id="2062" name="Line 74"/>
              <p:cNvSpPr/>
              <p:nvPr/>
            </p:nvSpPr>
            <p:spPr>
              <a:xfrm>
                <a:off x="742949" y="909637"/>
                <a:ext cx="1589" cy="7254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3" name="Line 75"/>
              <p:cNvSpPr/>
              <p:nvPr/>
            </p:nvSpPr>
            <p:spPr>
              <a:xfrm>
                <a:off x="1997074" y="973137"/>
                <a:ext cx="679451" cy="15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4" name="Rectangle 76"/>
              <p:cNvSpPr/>
              <p:nvPr/>
            </p:nvSpPr>
            <p:spPr>
              <a:xfrm>
                <a:off x="976312" y="1190625"/>
                <a:ext cx="2166938" cy="747713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5" name="AutoShape 77"/>
              <p:cNvSpPr/>
              <p:nvPr/>
            </p:nvSpPr>
            <p:spPr>
              <a:xfrm>
                <a:off x="976312" y="909637"/>
                <a:ext cx="1254126" cy="939801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6" name="Rectangle 78"/>
              <p:cNvSpPr/>
              <p:nvPr/>
            </p:nvSpPr>
            <p:spPr>
              <a:xfrm>
                <a:off x="1008062" y="1246187"/>
                <a:ext cx="1530351" cy="619126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7" name="Rectangle 79"/>
              <p:cNvSpPr txBox="1"/>
              <p:nvPr/>
            </p:nvSpPr>
            <p:spPr>
              <a:xfrm>
                <a:off x="1299496" y="919162"/>
                <a:ext cx="483933" cy="2338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 sz="1400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يشوع </a:t>
                </a:r>
              </a:p>
            </p:txBody>
          </p:sp>
          <p:sp>
            <p:nvSpPr>
              <p:cNvPr id="2068" name="Line 80"/>
              <p:cNvSpPr/>
              <p:nvPr/>
            </p:nvSpPr>
            <p:spPr>
              <a:xfrm>
                <a:off x="976312" y="1127125"/>
                <a:ext cx="1588" cy="746126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9" name="Line 81"/>
              <p:cNvSpPr/>
              <p:nvPr/>
            </p:nvSpPr>
            <p:spPr>
              <a:xfrm>
                <a:off x="2230437" y="1190625"/>
                <a:ext cx="679451" cy="15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0" name="Rectangle 82"/>
              <p:cNvSpPr/>
              <p:nvPr/>
            </p:nvSpPr>
            <p:spPr>
              <a:xfrm>
                <a:off x="1189037" y="1428750"/>
                <a:ext cx="2166938" cy="747713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1" name="AutoShape 83"/>
              <p:cNvSpPr/>
              <p:nvPr/>
            </p:nvSpPr>
            <p:spPr>
              <a:xfrm>
                <a:off x="1189037" y="1127125"/>
                <a:ext cx="1274763" cy="938213"/>
              </a:xfrm>
              <a:prstGeom prst="roundRect">
                <a:avLst>
                  <a:gd name="adj" fmla="val 10745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2" name="Rectangle 84"/>
              <p:cNvSpPr/>
              <p:nvPr/>
            </p:nvSpPr>
            <p:spPr>
              <a:xfrm>
                <a:off x="1220787" y="1460500"/>
                <a:ext cx="1550988" cy="619126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3" name="Rectangle 85"/>
              <p:cNvSpPr txBox="1"/>
              <p:nvPr/>
            </p:nvSpPr>
            <p:spPr>
              <a:xfrm>
                <a:off x="1454461" y="1150937"/>
                <a:ext cx="616915" cy="2298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 sz="1400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الفوضى</a:t>
                </a:r>
              </a:p>
            </p:txBody>
          </p:sp>
          <p:sp>
            <p:nvSpPr>
              <p:cNvPr id="2074" name="Line 86"/>
              <p:cNvSpPr/>
              <p:nvPr/>
            </p:nvSpPr>
            <p:spPr>
              <a:xfrm>
                <a:off x="1189037" y="1365250"/>
                <a:ext cx="1588" cy="7254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5" name="Rectangle 87"/>
              <p:cNvSpPr/>
              <p:nvPr/>
            </p:nvSpPr>
            <p:spPr>
              <a:xfrm>
                <a:off x="1422399" y="1674812"/>
                <a:ext cx="2166939" cy="727076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6" name="AutoShape 88"/>
              <p:cNvSpPr/>
              <p:nvPr/>
            </p:nvSpPr>
            <p:spPr>
              <a:xfrm>
                <a:off x="1422400" y="1365250"/>
                <a:ext cx="1254125" cy="939801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7" name="Rectangle 89"/>
              <p:cNvSpPr/>
              <p:nvPr/>
            </p:nvSpPr>
            <p:spPr>
              <a:xfrm>
                <a:off x="1422400" y="1714500"/>
                <a:ext cx="1550988" cy="598488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8" name="Rectangle 90"/>
              <p:cNvSpPr txBox="1"/>
              <p:nvPr/>
            </p:nvSpPr>
            <p:spPr>
              <a:xfrm>
                <a:off x="1746752" y="1377950"/>
                <a:ext cx="503821" cy="2298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 sz="1400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الملكية</a:t>
                </a:r>
              </a:p>
            </p:txBody>
          </p:sp>
          <p:sp>
            <p:nvSpPr>
              <p:cNvPr id="2079" name="Line 91"/>
              <p:cNvSpPr/>
              <p:nvPr/>
            </p:nvSpPr>
            <p:spPr>
              <a:xfrm>
                <a:off x="1422400" y="1590675"/>
                <a:ext cx="1587" cy="746126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0" name="Rectangle 92"/>
              <p:cNvSpPr/>
              <p:nvPr/>
            </p:nvSpPr>
            <p:spPr>
              <a:xfrm>
                <a:off x="1698625" y="1884362"/>
                <a:ext cx="2166938" cy="747713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1" name="AutoShape 93"/>
              <p:cNvSpPr/>
              <p:nvPr/>
            </p:nvSpPr>
            <p:spPr>
              <a:xfrm>
                <a:off x="1698625" y="1590675"/>
                <a:ext cx="1274763" cy="960439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2" name="Rectangle 94"/>
              <p:cNvSpPr/>
              <p:nvPr/>
            </p:nvSpPr>
            <p:spPr>
              <a:xfrm>
                <a:off x="1730375" y="1939925"/>
                <a:ext cx="1550988" cy="619126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3" name="Rectangle 95"/>
              <p:cNvSpPr txBox="1"/>
              <p:nvPr/>
            </p:nvSpPr>
            <p:spPr>
              <a:xfrm>
                <a:off x="2020204" y="1617662"/>
                <a:ext cx="483967" cy="2298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 sz="1400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السبي</a:t>
                </a:r>
              </a:p>
            </p:txBody>
          </p:sp>
          <p:sp>
            <p:nvSpPr>
              <p:cNvPr id="2084" name="Line 96"/>
              <p:cNvSpPr/>
              <p:nvPr/>
            </p:nvSpPr>
            <p:spPr>
              <a:xfrm>
                <a:off x="1698624" y="1820862"/>
                <a:ext cx="1589" cy="7254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5" name="Rectangle 97"/>
              <p:cNvSpPr/>
              <p:nvPr/>
            </p:nvSpPr>
            <p:spPr>
              <a:xfrm>
                <a:off x="1997075" y="2124075"/>
                <a:ext cx="2165350" cy="727076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6" name="AutoShape 98"/>
              <p:cNvSpPr/>
              <p:nvPr/>
            </p:nvSpPr>
            <p:spPr>
              <a:xfrm>
                <a:off x="1997075" y="1820862"/>
                <a:ext cx="1252538" cy="939802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7" name="Rectangle 99"/>
              <p:cNvSpPr/>
              <p:nvPr/>
            </p:nvSpPr>
            <p:spPr>
              <a:xfrm>
                <a:off x="2028825" y="2201863"/>
                <a:ext cx="1528763" cy="598488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8" name="Rectangle 100"/>
              <p:cNvSpPr txBox="1"/>
              <p:nvPr/>
            </p:nvSpPr>
            <p:spPr>
              <a:xfrm>
                <a:off x="2307910" y="1849437"/>
                <a:ext cx="580067" cy="2338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algn="ctr" defTabSz="914400">
                  <a:defRPr sz="1400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/>
                  <a:t>الصمت </a:t>
                </a:r>
              </a:p>
            </p:txBody>
          </p:sp>
          <p:sp>
            <p:nvSpPr>
              <p:cNvPr id="2089" name="Line 101"/>
              <p:cNvSpPr/>
              <p:nvPr/>
            </p:nvSpPr>
            <p:spPr>
              <a:xfrm>
                <a:off x="3249612" y="2124075"/>
                <a:ext cx="679451" cy="15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0" name="Rectangle 102"/>
              <p:cNvSpPr/>
              <p:nvPr/>
            </p:nvSpPr>
            <p:spPr>
              <a:xfrm>
                <a:off x="2265362" y="2444750"/>
                <a:ext cx="2166938" cy="747713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1" name="AutoShape 103"/>
              <p:cNvSpPr/>
              <p:nvPr/>
            </p:nvSpPr>
            <p:spPr>
              <a:xfrm>
                <a:off x="2265362" y="2060575"/>
                <a:ext cx="1254126" cy="939801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2" name="Rectangle 104"/>
              <p:cNvSpPr/>
              <p:nvPr/>
            </p:nvSpPr>
            <p:spPr>
              <a:xfrm>
                <a:off x="2271712" y="2444750"/>
                <a:ext cx="1550988" cy="619126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2095" name="Group 105"/>
              <p:cNvGrpSpPr/>
              <p:nvPr/>
            </p:nvGrpSpPr>
            <p:grpSpPr>
              <a:xfrm>
                <a:off x="2520156" y="2084388"/>
                <a:ext cx="1620838" cy="1287463"/>
                <a:chOff x="112204" y="0"/>
                <a:chExt cx="1620837" cy="1287462"/>
              </a:xfrm>
            </p:grpSpPr>
            <p:sp>
              <p:nvSpPr>
                <p:cNvPr id="2093" name="Rectangle 106"/>
                <p:cNvSpPr/>
                <p:nvPr/>
              </p:nvSpPr>
              <p:spPr>
                <a:xfrm>
                  <a:off x="112204" y="17462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ctr" defTabSz="914400">
                    <a:defRPr sz="2000" b="1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   </a:t>
                  </a:r>
                </a:p>
              </p:txBody>
            </p:sp>
            <p:sp>
              <p:nvSpPr>
                <p:cNvPr id="2094" name="Rectangle 107"/>
                <p:cNvSpPr/>
                <p:nvPr/>
              </p:nvSpPr>
              <p:spPr>
                <a:xfrm>
                  <a:off x="463041" y="0"/>
                  <a:ext cx="1270001" cy="12700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ctr" defTabSz="914400">
                    <a:defRPr sz="2100" b="1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rPr dirty="0" err="1"/>
                    <a:t>يسوع</a:t>
                  </a:r>
                  <a:endParaRPr dirty="0"/>
                </a:p>
              </p:txBody>
            </p:sp>
          </p:grpSp>
          <p:sp>
            <p:nvSpPr>
              <p:cNvPr id="2096" name="Line 108"/>
              <p:cNvSpPr/>
              <p:nvPr/>
            </p:nvSpPr>
            <p:spPr>
              <a:xfrm>
                <a:off x="2265362" y="2381250"/>
                <a:ext cx="1588" cy="7254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7" name="Line 109"/>
              <p:cNvSpPr/>
              <p:nvPr/>
            </p:nvSpPr>
            <p:spPr>
              <a:xfrm>
                <a:off x="3506787" y="2444750"/>
                <a:ext cx="679451" cy="1588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100" name="Text Box 139"/>
          <p:cNvSpPr txBox="1"/>
          <p:nvPr/>
        </p:nvSpPr>
        <p:spPr>
          <a:xfrm>
            <a:off x="8625105" y="6436042"/>
            <a:ext cx="22816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7</a:t>
            </a:r>
          </a:p>
        </p:txBody>
      </p:sp>
      <p:sp>
        <p:nvSpPr>
          <p:cNvPr id="2101" name="Rectangle 137"/>
          <p:cNvSpPr/>
          <p:nvPr/>
        </p:nvSpPr>
        <p:spPr>
          <a:xfrm>
            <a:off x="3771900" y="1384300"/>
            <a:ext cx="2901950" cy="3760788"/>
          </a:xfrm>
          <a:prstGeom prst="rect">
            <a:avLst/>
          </a:prstGeom>
          <a:solidFill>
            <a:srgbClr val="FFD34A"/>
          </a:solidFill>
          <a:ln w="12700">
            <a:miter lim="400000"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02" name="Rectangle 5"/>
          <p:cNvSpPr txBox="1"/>
          <p:nvPr/>
        </p:nvSpPr>
        <p:spPr>
          <a:xfrm>
            <a:off x="4248150" y="914400"/>
            <a:ext cx="724248" cy="48366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914400"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يسوع</a:t>
            </a:r>
          </a:p>
        </p:txBody>
      </p:sp>
      <p:sp>
        <p:nvSpPr>
          <p:cNvPr id="2103" name="Rectangle 10"/>
          <p:cNvSpPr txBox="1"/>
          <p:nvPr/>
        </p:nvSpPr>
        <p:spPr>
          <a:xfrm>
            <a:off x="3871337" y="1549400"/>
            <a:ext cx="2540575" cy="459100"/>
          </a:xfrm>
          <a:prstGeom prst="rect">
            <a:avLst/>
          </a:prstGeom>
          <a:ln w="12700">
            <a:miter lim="400000"/>
          </a:ln>
          <a:effectLst>
            <a:outerShdw blurRad="63500" dist="29783" dir="3885597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36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sz="2400" i="0" dirty="0" err="1"/>
              <a:t>الحياة</a:t>
            </a:r>
            <a:endParaRPr sz="2400" i="0" dirty="0"/>
          </a:p>
        </p:txBody>
      </p:sp>
      <p:sp>
        <p:nvSpPr>
          <p:cNvPr id="2104" name="Rectangle 11"/>
          <p:cNvSpPr txBox="1"/>
          <p:nvPr/>
        </p:nvSpPr>
        <p:spPr>
          <a:xfrm>
            <a:off x="3965574" y="2057400"/>
            <a:ext cx="2446338" cy="459100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36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sz="2400" i="0" dirty="0" err="1"/>
              <a:t>الصليب</a:t>
            </a:r>
            <a:endParaRPr sz="2400" i="0" dirty="0"/>
          </a:p>
        </p:txBody>
      </p:sp>
      <p:sp>
        <p:nvSpPr>
          <p:cNvPr id="2105" name="Rectangle 12"/>
          <p:cNvSpPr txBox="1"/>
          <p:nvPr/>
        </p:nvSpPr>
        <p:spPr>
          <a:xfrm>
            <a:off x="3963906" y="2514600"/>
            <a:ext cx="2448007" cy="459100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36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sz="2400" i="0" dirty="0" err="1"/>
              <a:t>الكنيسة</a:t>
            </a:r>
            <a:r>
              <a:rPr sz="2400" i="0" dirty="0"/>
              <a:t> </a:t>
            </a:r>
          </a:p>
        </p:txBody>
      </p:sp>
      <p:grpSp>
        <p:nvGrpSpPr>
          <p:cNvPr id="2109" name="Group 148"/>
          <p:cNvGrpSpPr/>
          <p:nvPr/>
        </p:nvGrpSpPr>
        <p:grpSpPr>
          <a:xfrm>
            <a:off x="4049715" y="4392013"/>
            <a:ext cx="4691060" cy="1459447"/>
            <a:chOff x="-427034" y="50800"/>
            <a:chExt cx="4691059" cy="1459446"/>
          </a:xfrm>
        </p:grpSpPr>
        <p:sp>
          <p:nvSpPr>
            <p:cNvPr id="2106" name="Rectangle 9"/>
            <p:cNvSpPr txBox="1"/>
            <p:nvPr/>
          </p:nvSpPr>
          <p:spPr>
            <a:xfrm>
              <a:off x="-427034" y="50800"/>
              <a:ext cx="2443158" cy="418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noAutofit/>
            </a:bodyPr>
            <a:lstStyle>
              <a:lvl1pPr defTabSz="914400">
                <a:defRPr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>
                <a:defRPr/>
              </a:pPr>
              <a:r>
                <a:rPr sz="2400" dirty="0" err="1"/>
                <a:t>الرؤيا</a:t>
              </a:r>
              <a:r>
                <a:rPr sz="2400" dirty="0"/>
                <a:t> </a:t>
              </a:r>
            </a:p>
          </p:txBody>
        </p:sp>
        <p:sp>
          <p:nvSpPr>
            <p:cNvPr id="2107" name="Rectangle 28"/>
            <p:cNvSpPr txBox="1"/>
            <p:nvPr/>
          </p:nvSpPr>
          <p:spPr>
            <a:xfrm>
              <a:off x="2819098" y="356549"/>
              <a:ext cx="1444927" cy="11536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63500" dir="2212194" rotWithShape="0">
                <a:srgbClr val="1A0004">
                  <a:alpha val="74998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noAutofit/>
            </a:bodyPr>
            <a:lstStyle/>
            <a:p>
              <a:pPr defTabSz="914400" rtl="0">
                <a:lnSpc>
                  <a:spcPct val="80000"/>
                </a:lnSpc>
                <a:defRPr sz="3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الأبدية </a:t>
              </a:r>
              <a:endParaRPr>
                <a:solidFill>
                  <a:srgbClr val="FFFFFF"/>
                </a:solidFill>
              </a:endParaRPr>
            </a:p>
            <a:p>
              <a:pPr defTabSz="914400" rtl="0">
                <a:lnSpc>
                  <a:spcPct val="80000"/>
                </a:lnSpc>
                <a:defRPr sz="3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المستقبلية </a:t>
              </a:r>
            </a:p>
            <a:p>
              <a:pPr defTabSz="914400" rtl="0">
                <a:lnSpc>
                  <a:spcPct val="80000"/>
                </a:lnSpc>
                <a:defRPr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8" name="Line 29"/>
            <p:cNvSpPr/>
            <p:nvPr/>
          </p:nvSpPr>
          <p:spPr>
            <a:xfrm>
              <a:off x="1501774" y="205473"/>
              <a:ext cx="1322874" cy="490978"/>
            </a:xfrm>
            <a:prstGeom prst="line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</a:ln>
            <a:effectLst>
              <a:outerShdw blurRad="63500" dist="26940" dir="5400000" rotWithShape="0">
                <a:srgbClr val="1A0004">
                  <a:alpha val="74998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113" name="Group 147"/>
          <p:cNvGrpSpPr/>
          <p:nvPr/>
        </p:nvGrpSpPr>
        <p:grpSpPr>
          <a:xfrm>
            <a:off x="4710111" y="3424237"/>
            <a:ext cx="4621214" cy="1747840"/>
            <a:chOff x="193862" y="0"/>
            <a:chExt cx="4762313" cy="1747838"/>
          </a:xfrm>
        </p:grpSpPr>
        <p:sp>
          <p:nvSpPr>
            <p:cNvPr id="2110" name="Rectangle 33"/>
            <p:cNvSpPr/>
            <p:nvPr/>
          </p:nvSpPr>
          <p:spPr>
            <a:xfrm>
              <a:off x="3686175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63500" dist="63500" dir="3187806" rotWithShape="0">
                <a:srgbClr val="1A0004">
                  <a:alpha val="74998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ctr" defTabSz="914400" rtl="0">
                <a:lnSpc>
                  <a:spcPct val="85000"/>
                </a:lnSpc>
                <a:defRPr sz="3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شؤون </a:t>
              </a:r>
              <a:endParaRPr>
                <a:solidFill>
                  <a:srgbClr val="FFFFFF"/>
                </a:solidFill>
              </a:endParaRPr>
            </a:p>
            <a:p>
              <a:pPr algn="ctr" defTabSz="914400" rtl="0">
                <a:lnSpc>
                  <a:spcPct val="85000"/>
                </a:lnSpc>
                <a:defRPr sz="3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الكنيسة </a:t>
              </a:r>
            </a:p>
            <a:p>
              <a:pPr algn="ctr" defTabSz="914400" rtl="0">
                <a:lnSpc>
                  <a:spcPct val="85000"/>
                </a:lnSpc>
                <a:defRPr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1" name="Line 34"/>
            <p:cNvSpPr/>
            <p:nvPr/>
          </p:nvSpPr>
          <p:spPr>
            <a:xfrm flipV="1">
              <a:off x="1508023" y="423862"/>
              <a:ext cx="1482827" cy="233988"/>
            </a:xfrm>
            <a:prstGeom prst="line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</a:ln>
            <a:effectLst>
              <a:outerShdw blurRad="63500" dist="40161" dir="6506097" rotWithShape="0">
                <a:srgbClr val="1A0004">
                  <a:alpha val="74998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2" name="Rectangle 8"/>
            <p:cNvSpPr/>
            <p:nvPr/>
          </p:nvSpPr>
          <p:spPr>
            <a:xfrm>
              <a:off x="193862" y="488427"/>
              <a:ext cx="1076138" cy="125941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defTabSz="914400">
                <a:defRPr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rPr sz="2400" dirty="0" err="1"/>
                <a:t>الرسائل</a:t>
              </a:r>
              <a:r>
                <a:rPr dirty="0"/>
                <a:t> </a:t>
              </a:r>
            </a:p>
          </p:txBody>
        </p:sp>
      </p:grpSp>
      <p:grpSp>
        <p:nvGrpSpPr>
          <p:cNvPr id="2121" name="Group 117"/>
          <p:cNvGrpSpPr/>
          <p:nvPr/>
        </p:nvGrpSpPr>
        <p:grpSpPr>
          <a:xfrm>
            <a:off x="3948112" y="2019300"/>
            <a:ext cx="2514601" cy="2790825"/>
            <a:chOff x="0" y="0"/>
            <a:chExt cx="2514600" cy="2790825"/>
          </a:xfrm>
        </p:grpSpPr>
        <p:sp>
          <p:nvSpPr>
            <p:cNvPr id="2114" name="Line 118"/>
            <p:cNvSpPr/>
            <p:nvPr/>
          </p:nvSpPr>
          <p:spPr>
            <a:xfrm>
              <a:off x="17462" y="1865312"/>
              <a:ext cx="2463801" cy="1"/>
            </a:xfrm>
            <a:prstGeom prst="line">
              <a:avLst/>
            </a:prstGeom>
            <a:noFill/>
            <a:ln w="5080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2115" name="Line 119"/>
            <p:cNvSpPr/>
            <p:nvPr/>
          </p:nvSpPr>
          <p:spPr>
            <a:xfrm>
              <a:off x="50800" y="2322512"/>
              <a:ext cx="2463800" cy="1"/>
            </a:xfrm>
            <a:prstGeom prst="line">
              <a:avLst/>
            </a:prstGeom>
            <a:noFill/>
            <a:ln w="5080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2116" name="Line 120"/>
            <p:cNvSpPr/>
            <p:nvPr/>
          </p:nvSpPr>
          <p:spPr>
            <a:xfrm>
              <a:off x="50800" y="2790825"/>
              <a:ext cx="2463800" cy="0"/>
            </a:xfrm>
            <a:prstGeom prst="line">
              <a:avLst/>
            </a:prstGeom>
            <a:noFill/>
            <a:ln w="5080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2117" name="Line 121"/>
            <p:cNvSpPr/>
            <p:nvPr/>
          </p:nvSpPr>
          <p:spPr>
            <a:xfrm>
              <a:off x="17462" y="1409700"/>
              <a:ext cx="2463801" cy="0"/>
            </a:xfrm>
            <a:prstGeom prst="line">
              <a:avLst/>
            </a:prstGeom>
            <a:noFill/>
            <a:ln w="5080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2118" name="Line 122"/>
            <p:cNvSpPr/>
            <p:nvPr/>
          </p:nvSpPr>
          <p:spPr>
            <a:xfrm>
              <a:off x="17462" y="950912"/>
              <a:ext cx="2463801" cy="1"/>
            </a:xfrm>
            <a:prstGeom prst="line">
              <a:avLst/>
            </a:prstGeom>
            <a:noFill/>
            <a:ln w="5080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2119" name="Line 123"/>
            <p:cNvSpPr/>
            <p:nvPr/>
          </p:nvSpPr>
          <p:spPr>
            <a:xfrm>
              <a:off x="0" y="495300"/>
              <a:ext cx="2463800" cy="0"/>
            </a:xfrm>
            <a:prstGeom prst="line">
              <a:avLst/>
            </a:prstGeom>
            <a:noFill/>
            <a:ln w="5080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2120" name="Line 124"/>
            <p:cNvSpPr/>
            <p:nvPr/>
          </p:nvSpPr>
          <p:spPr>
            <a:xfrm>
              <a:off x="17462" y="0"/>
              <a:ext cx="2463801" cy="0"/>
            </a:xfrm>
            <a:prstGeom prst="line">
              <a:avLst/>
            </a:prstGeom>
            <a:noFill/>
            <a:ln w="5080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</p:grpSp>
      <p:grpSp>
        <p:nvGrpSpPr>
          <p:cNvPr id="2125" name="Group 145"/>
          <p:cNvGrpSpPr/>
          <p:nvPr/>
        </p:nvGrpSpPr>
        <p:grpSpPr>
          <a:xfrm>
            <a:off x="4854575" y="750888"/>
            <a:ext cx="3529014" cy="3527426"/>
            <a:chOff x="511176" y="0"/>
            <a:chExt cx="3529012" cy="3527425"/>
          </a:xfrm>
        </p:grpSpPr>
        <p:sp>
          <p:nvSpPr>
            <p:cNvPr id="2122" name="Rectangle 6"/>
            <p:cNvSpPr/>
            <p:nvPr/>
          </p:nvSpPr>
          <p:spPr>
            <a:xfrm>
              <a:off x="511176" y="2320925"/>
              <a:ext cx="758825" cy="12065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defTabSz="914400">
                <a:defRPr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rPr sz="2400" dirty="0" err="1"/>
                <a:t>الأناجيل</a:t>
              </a:r>
              <a:endParaRPr sz="2400" dirty="0"/>
            </a:p>
          </p:txBody>
        </p:sp>
        <p:sp>
          <p:nvSpPr>
            <p:cNvPr id="2123" name="Rectangle 43"/>
            <p:cNvSpPr/>
            <p:nvPr/>
          </p:nvSpPr>
          <p:spPr>
            <a:xfrm>
              <a:off x="2770187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63500" dist="53882" dir="2700000" rotWithShape="0">
                <a:srgbClr val="1A0004">
                  <a:alpha val="74998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defTabSz="914400" rtl="0">
                <a:lnSpc>
                  <a:spcPct val="85000"/>
                </a:lnSpc>
                <a:defRPr sz="3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الحقائق</a:t>
              </a:r>
              <a:endParaRPr>
                <a:solidFill>
                  <a:srgbClr val="FFFFFF"/>
                </a:solidFill>
              </a:endParaRPr>
            </a:p>
            <a:p>
              <a:pPr defTabSz="914400" rtl="0">
                <a:lnSpc>
                  <a:spcPct val="85000"/>
                </a:lnSpc>
                <a:defRPr sz="3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اللاهوتية </a:t>
              </a:r>
            </a:p>
            <a:p>
              <a:pPr defTabSz="914400" rtl="0">
                <a:lnSpc>
                  <a:spcPct val="85000"/>
                </a:lnSpc>
                <a:defRPr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4" name="Line 44"/>
            <p:cNvSpPr/>
            <p:nvPr/>
          </p:nvSpPr>
          <p:spPr>
            <a:xfrm flipV="1">
              <a:off x="1598168" y="450850"/>
              <a:ext cx="1189482" cy="1997331"/>
            </a:xfrm>
            <a:prstGeom prst="line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</a:ln>
            <a:effectLst>
              <a:outerShdw blurRad="63500" dist="68978" dir="4020649" rotWithShape="0">
                <a:srgbClr val="1A0004">
                  <a:alpha val="74998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129" name="Group 146"/>
          <p:cNvGrpSpPr/>
          <p:nvPr/>
        </p:nvGrpSpPr>
        <p:grpSpPr>
          <a:xfrm>
            <a:off x="3984625" y="1777336"/>
            <a:ext cx="4583710" cy="2190892"/>
            <a:chOff x="-319683" y="0"/>
            <a:chExt cx="4583708" cy="2190890"/>
          </a:xfrm>
        </p:grpSpPr>
        <p:sp>
          <p:nvSpPr>
            <p:cNvPr id="2126" name="Rectangle 7"/>
            <p:cNvSpPr txBox="1"/>
            <p:nvPr/>
          </p:nvSpPr>
          <p:spPr>
            <a:xfrm>
              <a:off x="-319683" y="1661470"/>
              <a:ext cx="2478086" cy="5294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noAutofit/>
            </a:bodyPr>
            <a:lstStyle>
              <a:lvl1pPr defTabSz="914400">
                <a:defRPr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>
                <a:defRPr/>
              </a:pPr>
              <a:r>
                <a:rPr sz="2400" dirty="0" err="1"/>
                <a:t>أعمال</a:t>
              </a:r>
              <a:r>
                <a:rPr sz="2400" dirty="0"/>
                <a:t> </a:t>
              </a:r>
              <a:r>
                <a:rPr sz="2400" dirty="0" err="1"/>
                <a:t>الرسل</a:t>
              </a:r>
              <a:endParaRPr sz="2400" dirty="0"/>
            </a:p>
          </p:txBody>
        </p:sp>
        <p:sp>
          <p:nvSpPr>
            <p:cNvPr id="2127" name="Rectangle 38"/>
            <p:cNvSpPr txBox="1"/>
            <p:nvPr/>
          </p:nvSpPr>
          <p:spPr>
            <a:xfrm>
              <a:off x="2971415" y="0"/>
              <a:ext cx="1292610" cy="1036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53882" dir="2700000" rotWithShape="0">
                <a:srgbClr val="1A0004">
                  <a:alpha val="74998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450" tIns="44450" rIns="44450" bIns="44450" numCol="1" anchor="t">
              <a:noAutofit/>
            </a:bodyPr>
            <a:lstStyle/>
            <a:p>
              <a:pPr defTabSz="914400" rtl="0">
                <a:lnSpc>
                  <a:spcPct val="85000"/>
                </a:lnSpc>
                <a:defRPr sz="3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تاريخ </a:t>
              </a:r>
              <a:endParaRPr>
                <a:solidFill>
                  <a:srgbClr val="FFFFFF"/>
                </a:solidFill>
              </a:endParaRPr>
            </a:p>
            <a:p>
              <a:pPr defTabSz="914400" rtl="0">
                <a:lnSpc>
                  <a:spcPct val="85000"/>
                </a:lnSpc>
                <a:defRPr sz="3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الكنيسة </a:t>
              </a:r>
            </a:p>
          </p:txBody>
        </p:sp>
        <p:sp>
          <p:nvSpPr>
            <p:cNvPr id="2128" name="Line 39"/>
            <p:cNvSpPr/>
            <p:nvPr/>
          </p:nvSpPr>
          <p:spPr>
            <a:xfrm flipV="1">
              <a:off x="1571635" y="441368"/>
              <a:ext cx="1424108" cy="1424109"/>
            </a:xfrm>
            <a:prstGeom prst="line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</a:ln>
            <a:effectLst>
              <a:outerShdw blurRad="63500" dist="64758" dir="6078596" rotWithShape="0">
                <a:srgbClr val="1A0004">
                  <a:alpha val="74998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30" name="Rectangle 149"/>
          <p:cNvSpPr txBox="1"/>
          <p:nvPr/>
        </p:nvSpPr>
        <p:spPr>
          <a:xfrm>
            <a:off x="5526088" y="960437"/>
            <a:ext cx="1177924" cy="397545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5F5F5F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spcBef>
                <a:spcPts val="14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sz="2000" dirty="0" err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2000"/>
                    </a:schemeClr>
                  </a:glow>
                </a:effectLst>
              </a:rPr>
              <a:t>ال</a:t>
            </a:r>
            <a:r>
              <a:rPr lang="ar-LB" sz="20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2000"/>
                    </a:schemeClr>
                  </a:glow>
                </a:effectLst>
              </a:rPr>
              <a:t>قرن</a:t>
            </a:r>
            <a:r>
              <a:rPr sz="20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2000"/>
                    </a:schemeClr>
                  </a:glow>
                </a:effectLst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2000"/>
                    </a:schemeClr>
                  </a:glow>
                </a:effectLst>
              </a:rPr>
              <a:t>الأول</a:t>
            </a:r>
            <a:r>
              <a:rPr lang="ar-LB" sz="20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2000"/>
                    </a:schemeClr>
                  </a:glow>
                </a:effectLst>
              </a:rPr>
              <a:t> م</a:t>
            </a:r>
            <a:endParaRPr sz="2000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82000"/>
                  </a:schemeClr>
                </a:glow>
              </a:effectLst>
            </a:endParaRPr>
          </a:p>
        </p:txBody>
      </p:sp>
      <p:sp>
        <p:nvSpPr>
          <p:cNvPr id="107" name="Text Box 48"/>
          <p:cNvSpPr txBox="1"/>
          <p:nvPr/>
        </p:nvSpPr>
        <p:spPr>
          <a:xfrm>
            <a:off x="7228804" y="6182926"/>
            <a:ext cx="1488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LB" dirty="0"/>
              <a:t> دليل الدراسة ص. 42-45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2" animBg="1" advAuto="0"/>
      <p:bldP spid="2104" grpId="3" animBg="1" advAuto="0"/>
      <p:bldP spid="2105" grpId="4" animBg="1" advAuto="0"/>
      <p:bldP spid="2109" grpId="8" animBg="1" advAuto="0"/>
      <p:bldP spid="2113" grpId="7" animBg="1" advAuto="0"/>
      <p:bldP spid="2125" grpId="5" animBg="1" advAuto="0"/>
      <p:bldP spid="2129" grpId="6" animBg="1" advAuto="0"/>
      <p:bldP spid="2130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1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136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137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138" name="Picture 5" descr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87" y="927100"/>
            <a:ext cx="7454901" cy="4968875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grpSp>
        <p:nvGrpSpPr>
          <p:cNvPr id="2141" name="Group 6"/>
          <p:cNvGrpSpPr/>
          <p:nvPr/>
        </p:nvGrpSpPr>
        <p:grpSpPr>
          <a:xfrm>
            <a:off x="42205" y="1986852"/>
            <a:ext cx="8686664" cy="2739209"/>
            <a:chOff x="0" y="0"/>
            <a:chExt cx="8686663" cy="2739207"/>
          </a:xfrm>
        </p:grpSpPr>
        <p:sp>
          <p:nvSpPr>
            <p:cNvPr id="2139" name="Text Box 7"/>
            <p:cNvSpPr txBox="1"/>
            <p:nvPr/>
          </p:nvSpPr>
          <p:spPr>
            <a:xfrm>
              <a:off x="0" y="0"/>
              <a:ext cx="8686663" cy="2739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dist="143684" dir="2700000" rotWithShape="0">
                <a:srgbClr val="1A0004">
                  <a:alpha val="74997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 rtl="0">
                <a:spcBef>
                  <a:spcPts val="10300"/>
                </a:spcBef>
                <a:defRPr sz="17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ar-SA" dirty="0"/>
                <a:t>خ 7 ص ي</a:t>
              </a:r>
            </a:p>
          </p:txBody>
        </p:sp>
        <p:sp>
          <p:nvSpPr>
            <p:cNvPr id="2140" name="Rectangle 8"/>
            <p:cNvSpPr/>
            <p:nvPr/>
          </p:nvSpPr>
          <p:spPr>
            <a:xfrm>
              <a:off x="5577261" y="1248325"/>
              <a:ext cx="819151" cy="166688"/>
            </a:xfrm>
            <a:prstGeom prst="rect">
              <a:avLst/>
            </a:prstGeom>
            <a:solidFill>
              <a:srgbClr val="FF0000"/>
            </a:solidFill>
            <a:ln w="12700" cap="flat">
              <a:solidFill>
                <a:srgbClr val="FF0000"/>
              </a:solidFill>
              <a:prstDash val="solid"/>
              <a:miter lim="800000"/>
            </a:ln>
            <a:effectLst>
              <a:outerShdw dist="57501" dir="3723739" rotWithShape="0">
                <a:srgbClr val="1A0004">
                  <a:alpha val="7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142" name="Text Box 9"/>
          <p:cNvSpPr txBox="1"/>
          <p:nvPr/>
        </p:nvSpPr>
        <p:spPr>
          <a:xfrm>
            <a:off x="400050" y="6072187"/>
            <a:ext cx="1443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 rtl="0">
              <a:spcBef>
                <a:spcPts val="1400"/>
              </a:spcBef>
              <a:defRPr sz="2400">
                <a:solidFill>
                  <a:srgbClr val="333333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r>
              <a:t></a:t>
            </a:r>
          </a:p>
        </p:txBody>
      </p:sp>
      <p:grpSp>
        <p:nvGrpSpPr>
          <p:cNvPr id="2148" name="Group 10"/>
          <p:cNvGrpSpPr/>
          <p:nvPr/>
        </p:nvGrpSpPr>
        <p:grpSpPr>
          <a:xfrm>
            <a:off x="2239963" y="1200149"/>
            <a:ext cx="2765426" cy="1341439"/>
            <a:chOff x="0" y="0"/>
            <a:chExt cx="2765425" cy="1341437"/>
          </a:xfrm>
        </p:grpSpPr>
        <p:sp>
          <p:nvSpPr>
            <p:cNvPr id="2143" name="Rectangle 11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4" name="AutoShape 12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5" name="Rectangle 13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6" name="Text Box 14"/>
            <p:cNvSpPr txBox="1"/>
            <p:nvPr/>
          </p:nvSpPr>
          <p:spPr>
            <a:xfrm>
              <a:off x="378761" y="41225"/>
              <a:ext cx="684756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الخليقة</a:t>
              </a:r>
            </a:p>
          </p:txBody>
        </p:sp>
        <p:sp>
          <p:nvSpPr>
            <p:cNvPr id="2147" name="Line 15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54" name="Group 16"/>
          <p:cNvGrpSpPr/>
          <p:nvPr/>
        </p:nvGrpSpPr>
        <p:grpSpPr>
          <a:xfrm>
            <a:off x="2481263" y="1555749"/>
            <a:ext cx="2765426" cy="1341439"/>
            <a:chOff x="0" y="0"/>
            <a:chExt cx="2765425" cy="1341437"/>
          </a:xfrm>
        </p:grpSpPr>
        <p:sp>
          <p:nvSpPr>
            <p:cNvPr id="2149" name="Rectangle 17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0" name="AutoShape 18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1" name="Rectangle 19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2" name="Text Box 20"/>
            <p:cNvSpPr txBox="1"/>
            <p:nvPr/>
          </p:nvSpPr>
          <p:spPr>
            <a:xfrm>
              <a:off x="392196" y="41225"/>
              <a:ext cx="657886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ابراهيم</a:t>
              </a:r>
            </a:p>
          </p:txBody>
        </p:sp>
        <p:sp>
          <p:nvSpPr>
            <p:cNvPr id="2153" name="Line 21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60" name="Group 22"/>
          <p:cNvGrpSpPr/>
          <p:nvPr/>
        </p:nvGrpSpPr>
        <p:grpSpPr>
          <a:xfrm>
            <a:off x="2760663" y="1898649"/>
            <a:ext cx="2765426" cy="1341439"/>
            <a:chOff x="0" y="0"/>
            <a:chExt cx="2765425" cy="1341437"/>
          </a:xfrm>
        </p:grpSpPr>
        <p:sp>
          <p:nvSpPr>
            <p:cNvPr id="2155" name="Rectangle 23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6" name="AutoShape 24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7" name="Rectangle 25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8" name="Text Box 26"/>
            <p:cNvSpPr txBox="1"/>
            <p:nvPr/>
          </p:nvSpPr>
          <p:spPr>
            <a:xfrm>
              <a:off x="414054" y="41225"/>
              <a:ext cx="614171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يوسف</a:t>
              </a:r>
            </a:p>
          </p:txBody>
        </p:sp>
        <p:sp>
          <p:nvSpPr>
            <p:cNvPr id="2159" name="Line 27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66" name="Group 28"/>
          <p:cNvGrpSpPr/>
          <p:nvPr/>
        </p:nvGrpSpPr>
        <p:grpSpPr>
          <a:xfrm>
            <a:off x="3052763" y="2216149"/>
            <a:ext cx="2765426" cy="1341439"/>
            <a:chOff x="0" y="0"/>
            <a:chExt cx="2765425" cy="1341437"/>
          </a:xfrm>
        </p:grpSpPr>
        <p:sp>
          <p:nvSpPr>
            <p:cNvPr id="2161" name="Rectangle 29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2" name="AutoShape 30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3" name="Rectangle 31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4" name="Text Box 32"/>
            <p:cNvSpPr txBox="1"/>
            <p:nvPr/>
          </p:nvSpPr>
          <p:spPr>
            <a:xfrm>
              <a:off x="408008" y="41225"/>
              <a:ext cx="626263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موسى</a:t>
              </a:r>
            </a:p>
          </p:txBody>
        </p:sp>
        <p:sp>
          <p:nvSpPr>
            <p:cNvPr id="2165" name="Line 33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72" name="Group 34"/>
          <p:cNvGrpSpPr/>
          <p:nvPr/>
        </p:nvGrpSpPr>
        <p:grpSpPr>
          <a:xfrm>
            <a:off x="3319462" y="2520949"/>
            <a:ext cx="2765426" cy="1341439"/>
            <a:chOff x="0" y="0"/>
            <a:chExt cx="2765425" cy="1341437"/>
          </a:xfrm>
        </p:grpSpPr>
        <p:sp>
          <p:nvSpPr>
            <p:cNvPr id="2167" name="Rectangle 35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8" name="AutoShape 36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9" name="Rectangle 37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0" name="Text Box 38"/>
            <p:cNvSpPr txBox="1"/>
            <p:nvPr/>
          </p:nvSpPr>
          <p:spPr>
            <a:xfrm>
              <a:off x="443610" y="41225"/>
              <a:ext cx="555058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يشوع</a:t>
              </a:r>
            </a:p>
          </p:txBody>
        </p:sp>
        <p:sp>
          <p:nvSpPr>
            <p:cNvPr id="2171" name="Line 39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78" name="Group 40"/>
          <p:cNvGrpSpPr/>
          <p:nvPr/>
        </p:nvGrpSpPr>
        <p:grpSpPr>
          <a:xfrm>
            <a:off x="3599305" y="2825749"/>
            <a:ext cx="2764983" cy="1341439"/>
            <a:chOff x="143" y="0"/>
            <a:chExt cx="2764982" cy="1341437"/>
          </a:xfrm>
        </p:grpSpPr>
        <p:sp>
          <p:nvSpPr>
            <p:cNvPr id="2173" name="Rectangle 41"/>
            <p:cNvSpPr/>
            <p:nvPr/>
          </p:nvSpPr>
          <p:spPr>
            <a:xfrm>
              <a:off x="143" y="442388"/>
              <a:ext cx="2764984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4" name="AutoShape 42"/>
            <p:cNvSpPr/>
            <p:nvPr/>
          </p:nvSpPr>
          <p:spPr>
            <a:xfrm>
              <a:off x="143" y="0"/>
              <a:ext cx="1626275" cy="115433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5" name="Rectangle 43"/>
            <p:cNvSpPr/>
            <p:nvPr/>
          </p:nvSpPr>
          <p:spPr>
            <a:xfrm>
              <a:off x="41436" y="475687"/>
              <a:ext cx="1978845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6" name="Text Box 44"/>
            <p:cNvSpPr txBox="1"/>
            <p:nvPr/>
          </p:nvSpPr>
          <p:spPr>
            <a:xfrm>
              <a:off x="326393" y="41225"/>
              <a:ext cx="789549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الفوضى</a:t>
              </a:r>
            </a:p>
          </p:txBody>
        </p:sp>
        <p:sp>
          <p:nvSpPr>
            <p:cNvPr id="2177" name="Line 45"/>
            <p:cNvSpPr/>
            <p:nvPr/>
          </p:nvSpPr>
          <p:spPr>
            <a:xfrm>
              <a:off x="143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84" name="Group 46"/>
          <p:cNvGrpSpPr/>
          <p:nvPr/>
        </p:nvGrpSpPr>
        <p:grpSpPr>
          <a:xfrm>
            <a:off x="3890962" y="3143249"/>
            <a:ext cx="2765426" cy="1341439"/>
            <a:chOff x="0" y="0"/>
            <a:chExt cx="2765425" cy="1341437"/>
          </a:xfrm>
        </p:grpSpPr>
        <p:sp>
          <p:nvSpPr>
            <p:cNvPr id="2179" name="Rectangle 47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0" name="AutoShape 48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1" name="Rectangle 49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2" name="Text Box 50"/>
            <p:cNvSpPr txBox="1"/>
            <p:nvPr/>
          </p:nvSpPr>
          <p:spPr>
            <a:xfrm>
              <a:off x="399070" y="41225"/>
              <a:ext cx="644141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الملكية</a:t>
              </a:r>
            </a:p>
          </p:txBody>
        </p:sp>
        <p:sp>
          <p:nvSpPr>
            <p:cNvPr id="2183" name="Line 51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90" name="Group 52"/>
          <p:cNvGrpSpPr/>
          <p:nvPr/>
        </p:nvGrpSpPr>
        <p:grpSpPr>
          <a:xfrm>
            <a:off x="4132262" y="3498849"/>
            <a:ext cx="2765426" cy="1341439"/>
            <a:chOff x="0" y="0"/>
            <a:chExt cx="2765425" cy="1341437"/>
          </a:xfrm>
        </p:grpSpPr>
        <p:sp>
          <p:nvSpPr>
            <p:cNvPr id="2185" name="Rectangle 53"/>
            <p:cNvSpPr/>
            <p:nvPr/>
          </p:nvSpPr>
          <p:spPr>
            <a:xfrm>
              <a:off x="0" y="442388"/>
              <a:ext cx="2765425" cy="89905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6" name="AutoShape 54"/>
            <p:cNvSpPr/>
            <p:nvPr/>
          </p:nvSpPr>
          <p:spPr>
            <a:xfrm>
              <a:off x="0" y="-1"/>
              <a:ext cx="1626535" cy="11543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7" name="Rectangle 55"/>
            <p:cNvSpPr/>
            <p:nvPr/>
          </p:nvSpPr>
          <p:spPr>
            <a:xfrm>
              <a:off x="41299" y="475687"/>
              <a:ext cx="1979161" cy="79598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8" name="Text Box 56"/>
            <p:cNvSpPr txBox="1"/>
            <p:nvPr/>
          </p:nvSpPr>
          <p:spPr>
            <a:xfrm>
              <a:off x="411831" y="41225"/>
              <a:ext cx="618615" cy="273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السبي</a:t>
              </a:r>
            </a:p>
          </p:txBody>
        </p:sp>
        <p:sp>
          <p:nvSpPr>
            <p:cNvPr id="2189" name="Line 57"/>
            <p:cNvSpPr/>
            <p:nvPr/>
          </p:nvSpPr>
          <p:spPr>
            <a:xfrm>
              <a:off x="-1" y="347251"/>
              <a:ext cx="3178" cy="8720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95" name="Group 58"/>
          <p:cNvGrpSpPr/>
          <p:nvPr/>
        </p:nvGrpSpPr>
        <p:grpSpPr>
          <a:xfrm>
            <a:off x="4437062" y="3833812"/>
            <a:ext cx="2762251" cy="1333501"/>
            <a:chOff x="0" y="0"/>
            <a:chExt cx="2762250" cy="1333500"/>
          </a:xfrm>
        </p:grpSpPr>
        <p:sp>
          <p:nvSpPr>
            <p:cNvPr id="2191" name="Rectangle 59"/>
            <p:cNvSpPr/>
            <p:nvPr/>
          </p:nvSpPr>
          <p:spPr>
            <a:xfrm>
              <a:off x="0" y="457200"/>
              <a:ext cx="2762250" cy="876301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2" name="AutoShape 60"/>
            <p:cNvSpPr/>
            <p:nvPr/>
          </p:nvSpPr>
          <p:spPr>
            <a:xfrm>
              <a:off x="-1" y="-1"/>
              <a:ext cx="1597945" cy="113030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3" name="Rectangle 61"/>
            <p:cNvSpPr/>
            <p:nvPr/>
          </p:nvSpPr>
          <p:spPr>
            <a:xfrm>
              <a:off x="41298" y="498475"/>
              <a:ext cx="1948983" cy="79692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4" name="Text Box 62"/>
            <p:cNvSpPr txBox="1"/>
            <p:nvPr/>
          </p:nvSpPr>
          <p:spPr>
            <a:xfrm>
              <a:off x="427875" y="42861"/>
              <a:ext cx="678659" cy="273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/>
                <a:t>الصمت</a:t>
              </a:r>
            </a:p>
          </p:txBody>
        </p:sp>
      </p:grpSp>
      <p:sp>
        <p:nvSpPr>
          <p:cNvPr id="2202" name="Text Box 72"/>
          <p:cNvSpPr txBox="1"/>
          <p:nvPr/>
        </p:nvSpPr>
        <p:spPr>
          <a:xfrm>
            <a:off x="8614787" y="6441599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2</a:t>
            </a:r>
          </a:p>
        </p:txBody>
      </p:sp>
      <p:sp>
        <p:nvSpPr>
          <p:cNvPr id="2203" name="Text Box 73"/>
          <p:cNvSpPr txBox="1"/>
          <p:nvPr/>
        </p:nvSpPr>
        <p:spPr>
          <a:xfrm>
            <a:off x="8213521" y="6517799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16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A60B-0881-5A4C-958D-BBE7B61F6683}"/>
              </a:ext>
            </a:extLst>
          </p:cNvPr>
          <p:cNvGrpSpPr/>
          <p:nvPr/>
        </p:nvGrpSpPr>
        <p:grpSpPr>
          <a:xfrm>
            <a:off x="4705349" y="4183062"/>
            <a:ext cx="2762251" cy="1477962"/>
            <a:chOff x="4705349" y="4183062"/>
            <a:chExt cx="2762251" cy="1477962"/>
          </a:xfrm>
        </p:grpSpPr>
        <p:grpSp>
          <p:nvGrpSpPr>
            <p:cNvPr id="2201" name="Group 63"/>
            <p:cNvGrpSpPr/>
            <p:nvPr/>
          </p:nvGrpSpPr>
          <p:grpSpPr>
            <a:xfrm>
              <a:off x="4705349" y="4183062"/>
              <a:ext cx="2762251" cy="1477962"/>
              <a:chOff x="0" y="0"/>
              <a:chExt cx="2762250" cy="1477961"/>
            </a:xfrm>
          </p:grpSpPr>
          <p:sp>
            <p:nvSpPr>
              <p:cNvPr id="2196" name="Rectangle 64"/>
              <p:cNvSpPr/>
              <p:nvPr/>
            </p:nvSpPr>
            <p:spPr>
              <a:xfrm>
                <a:off x="0" y="578815"/>
                <a:ext cx="2762250" cy="899147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97" name="AutoShape 65"/>
              <p:cNvSpPr/>
              <p:nvPr/>
            </p:nvSpPr>
            <p:spPr>
              <a:xfrm>
                <a:off x="-1" y="-1"/>
                <a:ext cx="1598614" cy="1129088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98" name="Rectangle 66"/>
              <p:cNvSpPr/>
              <p:nvPr/>
            </p:nvSpPr>
            <p:spPr>
              <a:xfrm>
                <a:off x="7936" y="578815"/>
                <a:ext cx="1976439" cy="745326"/>
              </a:xfrm>
              <a:prstGeom prst="rect">
                <a:avLst/>
              </a:prstGeom>
              <a:solidFill>
                <a:srgbClr val="FFD34A"/>
              </a:solidFill>
              <a:ln w="3175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99" name="Line 70"/>
              <p:cNvSpPr/>
              <p:nvPr/>
            </p:nvSpPr>
            <p:spPr>
              <a:xfrm>
                <a:off x="-1" y="483667"/>
                <a:ext cx="1588" cy="872189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0" name="Line 71"/>
              <p:cNvSpPr/>
              <p:nvPr/>
            </p:nvSpPr>
            <p:spPr>
              <a:xfrm>
                <a:off x="1582737" y="578815"/>
                <a:ext cx="865189" cy="3173"/>
              </a:xfrm>
              <a:prstGeom prst="line">
                <a:avLst/>
              </a:prstGeom>
              <a:noFill/>
              <a:ln w="3175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7343BFA-A8FD-F348-A6C5-1723039DCB26}"/>
                </a:ext>
              </a:extLst>
            </p:cNvPr>
            <p:cNvSpPr/>
            <p:nvPr/>
          </p:nvSpPr>
          <p:spPr>
            <a:xfrm>
              <a:off x="5100796" y="4241282"/>
              <a:ext cx="6174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>
                  <a:solidFill>
                    <a:schemeClr val="accent6"/>
                  </a:solidFill>
                  <a:latin typeface="Helvetica" pitchFamily="2" charset="0"/>
                </a:rPr>
                <a:t>يسوع</a:t>
              </a:r>
              <a:endParaRPr lang="en-US" b="1" dirty="0">
                <a:solidFill>
                  <a:schemeClr val="accent6"/>
                </a:solidFill>
                <a:latin typeface="Helvetica" pitchFamily="2" charset="0"/>
              </a:endParaRPr>
            </a:p>
          </p:txBody>
        </p:sp>
      </p:grpSp>
      <p:sp>
        <p:nvSpPr>
          <p:cNvPr id="74" name="Text Box 48"/>
          <p:cNvSpPr txBox="1"/>
          <p:nvPr/>
        </p:nvSpPr>
        <p:spPr>
          <a:xfrm>
            <a:off x="7228804" y="6182926"/>
            <a:ext cx="1488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LB" dirty="0"/>
              <a:t> دليل الدراسة ص. 42-45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fill="hold" grpId="7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0" presetClass="entr" fill="hold" grpId="8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"/>
                            </p:stCondLst>
                            <p:childTnLst>
                              <p:par>
                                <p:cTn id="39" presetID="10" presetClass="entr" fill="hold" grpId="9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fill="hold" grpId="1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10" presetClass="entr" fill="hold" grpId="1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fill="hold" grpId="12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10" presetClass="entr" fill="hold" grpId="13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10" presetClass="entr" fill="hold" grpId="14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5" grpId="1" animBg="1" advAuto="0"/>
      <p:bldP spid="2136" grpId="2" animBg="1" advAuto="0"/>
      <p:bldP spid="2137" grpId="3" animBg="1" advAuto="0"/>
      <p:bldP spid="2138" grpId="4" animBg="1" advAuto="0"/>
      <p:bldP spid="2141" grpId="5" animBg="1" advAuto="0"/>
      <p:bldP spid="2148" grpId="6" animBg="1" advAuto="0"/>
      <p:bldP spid="2154" grpId="7" animBg="1" advAuto="0"/>
      <p:bldP spid="2160" grpId="8" animBg="1" advAuto="0"/>
      <p:bldP spid="2166" grpId="9" animBg="1" advAuto="0"/>
      <p:bldP spid="2172" grpId="10" animBg="1" advAuto="0"/>
      <p:bldP spid="2178" grpId="11" animBg="1" advAuto="0"/>
      <p:bldP spid="2184" grpId="12" animBg="1" advAuto="0"/>
      <p:bldP spid="2190" grpId="13" animBg="1" advAuto="0"/>
      <p:bldP spid="2195" grpId="1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7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20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209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210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2211" name="Picture 5" descr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87" y="927100"/>
            <a:ext cx="7454901" cy="4968875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sp>
        <p:nvSpPr>
          <p:cNvPr id="2212" name="Text Box 6"/>
          <p:cNvSpPr txBox="1"/>
          <p:nvPr/>
        </p:nvSpPr>
        <p:spPr>
          <a:xfrm>
            <a:off x="400050" y="6072187"/>
            <a:ext cx="1443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 rtl="0">
              <a:spcBef>
                <a:spcPts val="1400"/>
              </a:spcBef>
              <a:defRPr sz="2400">
                <a:solidFill>
                  <a:srgbClr val="333333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r>
              <a:t></a:t>
            </a:r>
          </a:p>
        </p:txBody>
      </p:sp>
      <p:sp>
        <p:nvSpPr>
          <p:cNvPr id="2213" name="Rectangle 7"/>
          <p:cNvSpPr/>
          <p:nvPr/>
        </p:nvSpPr>
        <p:spPr>
          <a:xfrm>
            <a:off x="839787" y="909637"/>
            <a:ext cx="7435851" cy="4994276"/>
          </a:xfrm>
          <a:prstGeom prst="rect">
            <a:avLst/>
          </a:prstGeom>
          <a:solidFill>
            <a:srgbClr val="000000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14" name="Text Box 8"/>
          <p:cNvSpPr txBox="1"/>
          <p:nvPr/>
        </p:nvSpPr>
        <p:spPr>
          <a:xfrm>
            <a:off x="1000125" y="1382712"/>
            <a:ext cx="7000875" cy="295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3900"/>
              </a:spcBef>
              <a:defRPr sz="6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rPr dirty="0" err="1"/>
              <a:t>وهذا</a:t>
            </a:r>
            <a:r>
              <a:rPr dirty="0"/>
              <a:t> </a:t>
            </a:r>
            <a:r>
              <a:rPr dirty="0" err="1"/>
              <a:t>هو</a:t>
            </a:r>
            <a:r>
              <a:rPr dirty="0"/>
              <a:t> </a:t>
            </a:r>
            <a:r>
              <a:rPr dirty="0" err="1"/>
              <a:t>كتابك</a:t>
            </a:r>
            <a:r>
              <a:rPr dirty="0"/>
              <a:t> المقدس ...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وقت</a:t>
            </a:r>
            <a:r>
              <a:rPr dirty="0"/>
              <a:t> </a:t>
            </a:r>
            <a:r>
              <a:rPr dirty="0" err="1"/>
              <a:t>سريع</a:t>
            </a:r>
            <a:r>
              <a:rPr dirty="0"/>
              <a:t>! </a:t>
            </a:r>
          </a:p>
        </p:txBody>
      </p:sp>
      <p:sp>
        <p:nvSpPr>
          <p:cNvPr id="2215" name="Text Box 9"/>
          <p:cNvSpPr txBox="1"/>
          <p:nvPr/>
        </p:nvSpPr>
        <p:spPr>
          <a:xfrm>
            <a:off x="8213521" y="6517799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17</a:t>
            </a:r>
          </a:p>
        </p:txBody>
      </p:sp>
      <p:sp>
        <p:nvSpPr>
          <p:cNvPr id="2216" name="Text Box 10"/>
          <p:cNvSpPr txBox="1"/>
          <p:nvPr/>
        </p:nvSpPr>
        <p:spPr>
          <a:xfrm>
            <a:off x="8608437" y="6441599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1</a:t>
            </a:r>
          </a:p>
        </p:txBody>
      </p:sp>
      <p:sp>
        <p:nvSpPr>
          <p:cNvPr id="2217" name="Text Box 11"/>
          <p:cNvSpPr txBox="1"/>
          <p:nvPr/>
        </p:nvSpPr>
        <p:spPr>
          <a:xfrm>
            <a:off x="1162050" y="3786187"/>
            <a:ext cx="6550025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3900"/>
              </a:spcBef>
              <a:defRPr sz="6600" b="1">
                <a:solidFill>
                  <a:srgbClr val="FFEA18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dirty="0" err="1"/>
              <a:t>اذهبوا</a:t>
            </a:r>
            <a:r>
              <a:rPr dirty="0"/>
              <a:t> </a:t>
            </a:r>
            <a:r>
              <a:rPr dirty="0" err="1"/>
              <a:t>وتلمذوا</a:t>
            </a:r>
            <a:r>
              <a:rPr dirty="0"/>
              <a:t> </a:t>
            </a:r>
            <a:r>
              <a:rPr dirty="0" err="1"/>
              <a:t>جميع</a:t>
            </a:r>
            <a:r>
              <a:rPr dirty="0"/>
              <a:t> </a:t>
            </a:r>
            <a:r>
              <a:rPr dirty="0" err="1"/>
              <a:t>الأمم</a:t>
            </a:r>
            <a:endParaRPr dirty="0"/>
          </a:p>
        </p:txBody>
      </p:sp>
      <p:sp>
        <p:nvSpPr>
          <p:cNvPr id="2218" name="Text Box 12"/>
          <p:cNvSpPr txBox="1"/>
          <p:nvPr/>
        </p:nvSpPr>
        <p:spPr>
          <a:xfrm>
            <a:off x="2025650" y="-1"/>
            <a:ext cx="4735513" cy="307777"/>
          </a:xfrm>
          <a:prstGeom prst="rect">
            <a:avLst/>
          </a:prstGeom>
          <a:ln w="12700">
            <a:miter lim="400000"/>
          </a:ln>
          <a:effectLst>
            <a:outerShdw dist="7184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 rtl="0">
              <a:spcBef>
                <a:spcPts val="700"/>
              </a:spcBef>
              <a:defRPr sz="1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ar-SA" sz="1400" dirty="0">
                <a:latin typeface="Arial" panose="020B0604020202020204" pitchFamily="34" charset="0"/>
                <a:cs typeface="Arial" panose="020B0604020202020204" pitchFamily="34" charset="0"/>
              </a:rPr>
              <a:t>متى 28 :19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7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78" y="-171399"/>
            <a:ext cx="9327193" cy="7029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3" name="Text Box 11"/>
          <p:cNvSpPr txBox="1"/>
          <p:nvPr/>
        </p:nvSpPr>
        <p:spPr>
          <a:xfrm rot="21121774">
            <a:off x="-23224" y="2102959"/>
            <a:ext cx="9052561" cy="3046988"/>
          </a:xfrm>
          <a:prstGeom prst="rect">
            <a:avLst/>
          </a:prstGeom>
          <a:ln w="12700">
            <a:miter lim="400000"/>
          </a:ln>
          <a:effectLst>
            <a:outerShdw dist="35921" dir="2700000" rotWithShape="0">
              <a:srgbClr val="808080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9600">
                <a:solidFill>
                  <a:srgbClr val="F6FE0A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pPr rtl="0">
              <a:defRPr b="1" i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  <a:sym typeface="ＭＳ Ｐゴシック"/>
              </a:rPr>
              <a:t>الكتاب المقدس ب</a:t>
            </a:r>
            <a:r>
              <a:rPr lang="ar-LB" b="0" i="0" dirty="0">
                <a:latin typeface="Arial" panose="020B0604020202020204" pitchFamily="34" charset="0"/>
                <a:cs typeface="Arial" panose="020B0604020202020204" pitchFamily="34" charset="0"/>
                <a:sym typeface="ＭＳ Ｐゴシック"/>
              </a:rPr>
              <a:t>ال</a:t>
            </a:r>
            <a:r>
              <a:rPr b="0" i="0" dirty="0" err="1">
                <a:latin typeface="Arial" panose="020B0604020202020204" pitchFamily="34" charset="0"/>
                <a:cs typeface="Arial" panose="020B0604020202020204" pitchFamily="34" charset="0"/>
                <a:sym typeface="ＭＳ Ｐゴシック"/>
              </a:rPr>
              <a:t>أساس</a:t>
            </a:r>
            <a:endParaRPr b="0" i="0" dirty="0">
              <a:latin typeface="Arial" panose="020B0604020202020204" pitchFamily="34" charset="0"/>
              <a:cs typeface="Arial" panose="020B0604020202020204" pitchFamily="34" charset="0"/>
              <a:sym typeface="ＭＳ Ｐゴシック"/>
            </a:endParaRPr>
          </a:p>
        </p:txBody>
      </p:sp>
      <p:sp>
        <p:nvSpPr>
          <p:cNvPr id="2224" name="Rectangle 9"/>
          <p:cNvSpPr txBox="1"/>
          <p:nvPr/>
        </p:nvSpPr>
        <p:spPr>
          <a:xfrm>
            <a:off x="16865012" y="6556388"/>
            <a:ext cx="563151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9.65.01.</a:t>
            </a:r>
          </a:p>
        </p:txBody>
      </p:sp>
      <p:sp>
        <p:nvSpPr>
          <p:cNvPr id="2225" name="Text Box 10"/>
          <p:cNvSpPr txBox="1"/>
          <p:nvPr/>
        </p:nvSpPr>
        <p:spPr>
          <a:xfrm>
            <a:off x="17346942" y="6556388"/>
            <a:ext cx="245403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600"/>
              </a:spcBef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76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876" y="-101832"/>
            <a:ext cx="9234884" cy="69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 Box 22"/>
          <p:cNvSpPr txBox="1">
            <a:spLocks noChangeArrowheads="1"/>
          </p:cNvSpPr>
          <p:nvPr/>
        </p:nvSpPr>
        <p:spPr bwMode="auto">
          <a:xfrm>
            <a:off x="15044" y="5445512"/>
            <a:ext cx="923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Times Roman" pitchFamily="2" charset="0"/>
              </a:rPr>
              <a:t>©2023</a:t>
            </a:r>
            <a:r>
              <a:rPr kumimoji="0" lang="en-US" sz="9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Times Roman" pitchFamily="2" charset="0"/>
              </a:rPr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Times Roman" pitchFamily="2" charset="0"/>
              </a:rPr>
              <a:t>TBBMI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 rot="21121774">
            <a:off x="-95076" y="191631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  <a:scene3d>
              <a:camera prst="perspectiveFront" fov="1800000">
                <a:rot lat="1140000" lon="1620000" rev="0"/>
              </a:camera>
              <a:lightRig rig="threePt" dir="t"/>
            </a:scene3d>
            <a:sp3d z="6350"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600" b="1" i="1" u="none" strike="noStrike" kern="1200" cap="none" spc="0" normalizeH="0" baseline="0" noProof="0" dirty="0">
                <a:ln>
                  <a:noFill/>
                </a:ln>
                <a:solidFill>
                  <a:srgbClr val="F6FE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Roman" pitchFamily="2" charset="0"/>
              </a:rPr>
              <a:t>الكتاب المقدس</a:t>
            </a:r>
            <a:r>
              <a:rPr kumimoji="0" lang="ar-LB" sz="9600" b="1" i="1" u="none" strike="noStrike" kern="1200" cap="none" spc="0" normalizeH="0" baseline="0" noProof="0" dirty="0">
                <a:ln>
                  <a:noFill/>
                </a:ln>
                <a:solidFill>
                  <a:srgbClr val="F6FE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Roman" pitchFamily="2" charset="0"/>
              </a:rPr>
              <a:t>...</a:t>
            </a:r>
            <a:r>
              <a:rPr kumimoji="0" lang="ar-JO" sz="9600" b="1" i="1" u="none" strike="noStrike" kern="1200" cap="none" spc="0" normalizeH="0" baseline="0" noProof="0" dirty="0">
                <a:ln>
                  <a:noFill/>
                </a:ln>
                <a:solidFill>
                  <a:srgbClr val="F6FE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Roman" pitchFamily="2" charset="0"/>
              </a:rPr>
              <a:t> ب</a:t>
            </a:r>
            <a:r>
              <a:rPr kumimoji="0" lang="ar-LB" sz="9600" b="1" i="1" u="none" strike="noStrike" kern="1200" cap="none" spc="0" normalizeH="0" baseline="0" noProof="0" dirty="0">
                <a:ln>
                  <a:noFill/>
                </a:ln>
                <a:solidFill>
                  <a:srgbClr val="F6FE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Roman" pitchFamily="2" charset="0"/>
              </a:rPr>
              <a:t>ال</a:t>
            </a:r>
            <a:r>
              <a:rPr kumimoji="0" lang="ar-JO" sz="9600" b="1" i="1" u="none" strike="noStrike" kern="1200" cap="none" spc="0" normalizeH="0" baseline="0" noProof="0" dirty="0">
                <a:ln>
                  <a:noFill/>
                </a:ln>
                <a:solidFill>
                  <a:srgbClr val="F6FE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Roman" pitchFamily="2" charset="0"/>
              </a:rPr>
              <a:t>أساس</a:t>
            </a:r>
            <a:endParaRPr kumimoji="0" lang="en-US" sz="9600" b="0" i="1" u="none" strike="noStrike" kern="1200" cap="none" spc="0" normalizeH="0" baseline="0" noProof="0" dirty="0">
              <a:ln>
                <a:noFill/>
              </a:ln>
              <a:solidFill>
                <a:srgbClr val="F6FE0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Times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44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Rectangle 1026"/>
          <p:cNvSpPr txBox="1">
            <a:spLocks noGrp="1"/>
          </p:cNvSpPr>
          <p:nvPr>
            <p:ph type="title"/>
          </p:nvPr>
        </p:nvSpPr>
        <p:spPr>
          <a:xfrm>
            <a:off x="0" y="6287025"/>
            <a:ext cx="9144000" cy="570975"/>
          </a:xfrm>
          <a:prstGeom prst="rect">
            <a:avLst/>
          </a:prstGeom>
        </p:spPr>
        <p:txBody>
          <a:bodyPr/>
          <a:lstStyle/>
          <a:p>
            <a:pPr>
              <a:defRPr sz="2400" b="1"/>
            </a:pPr>
            <a:r>
              <a:rPr b="0" dirty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الكتاب المقدس </a:t>
            </a:r>
            <a:r>
              <a:rPr b="0" dirty="0" err="1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بشكل</a:t>
            </a:r>
            <a:r>
              <a:rPr b="0" dirty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 </a:t>
            </a:r>
            <a:r>
              <a:rPr b="0" dirty="0" err="1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أساسي</a:t>
            </a:r>
            <a:r>
              <a:rPr dirty="0"/>
              <a:t> • BibleStudyDownloads.org</a:t>
            </a:r>
          </a:p>
        </p:txBody>
      </p:sp>
      <p:sp>
        <p:nvSpPr>
          <p:cNvPr id="2230" name="Rectangle 1026"/>
          <p:cNvSpPr txBox="1"/>
          <p:nvPr/>
        </p:nvSpPr>
        <p:spPr>
          <a:xfrm>
            <a:off x="45719" y="19739"/>
            <a:ext cx="9052562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أحصل على العرض التقديمي مجاناً</a:t>
            </a:r>
          </a:p>
        </p:txBody>
      </p:sp>
      <p:pic>
        <p:nvPicPr>
          <p:cNvPr id="2231" name="Picture 7" descr="Picture 7"/>
          <p:cNvPicPr>
            <a:picLocks noChangeAspect="1"/>
          </p:cNvPicPr>
          <p:nvPr/>
        </p:nvPicPr>
        <p:blipFill>
          <a:blip r:embed="rId3"/>
          <a:srcRect t="2841"/>
          <a:stretch>
            <a:fillRect/>
          </a:stretch>
        </p:blipFill>
        <p:spPr>
          <a:xfrm>
            <a:off x="-44174" y="636980"/>
            <a:ext cx="9232349" cy="5650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2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23" y="2222339"/>
            <a:ext cx="6153213" cy="3483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grpId="1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0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" grpId="1" animBg="1" advAuto="0"/>
      <p:bldP spid="2232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0004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37" name="Text Box 2"/>
          <p:cNvSpPr txBox="1"/>
          <p:nvPr/>
        </p:nvSpPr>
        <p:spPr>
          <a:xfrm>
            <a:off x="8219871" y="6505099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19</a:t>
            </a:r>
          </a:p>
        </p:txBody>
      </p:sp>
      <p:sp>
        <p:nvSpPr>
          <p:cNvPr id="2238" name="Text Box 3"/>
          <p:cNvSpPr txBox="1"/>
          <p:nvPr/>
        </p:nvSpPr>
        <p:spPr>
          <a:xfrm>
            <a:off x="518494" y="6551418"/>
            <a:ext cx="836263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5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©2006 TBBMI</a:t>
            </a:r>
          </a:p>
        </p:txBody>
      </p:sp>
      <p:sp>
        <p:nvSpPr>
          <p:cNvPr id="2239" name="Text Box 4"/>
          <p:cNvSpPr txBox="1"/>
          <p:nvPr/>
        </p:nvSpPr>
        <p:spPr>
          <a:xfrm>
            <a:off x="7581498" y="6513036"/>
            <a:ext cx="73740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8.0.04SL.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77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chemeClr val="accent2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78" name="Text Box 3"/>
          <p:cNvSpPr txBox="1"/>
          <p:nvPr/>
        </p:nvSpPr>
        <p:spPr>
          <a:xfrm>
            <a:off x="8237334" y="6517799"/>
            <a:ext cx="25917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600"/>
              </a:spcBef>
              <a:defRPr sz="1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379" name="Text Box 4"/>
          <p:cNvSpPr txBox="1"/>
          <p:nvPr/>
        </p:nvSpPr>
        <p:spPr>
          <a:xfrm>
            <a:off x="520967" y="6543353"/>
            <a:ext cx="83131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5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©20</a:t>
            </a:r>
            <a:r>
              <a:rPr lang="en-US" dirty="0"/>
              <a:t>23</a:t>
            </a:r>
            <a:r>
              <a:rPr dirty="0"/>
              <a:t> TBBMI</a:t>
            </a:r>
          </a:p>
        </p:txBody>
      </p:sp>
      <p:sp>
        <p:nvSpPr>
          <p:cNvPr id="1380" name="Rectangle 5"/>
          <p:cNvSpPr/>
          <p:nvPr/>
        </p:nvSpPr>
        <p:spPr>
          <a:xfrm>
            <a:off x="692150" y="622300"/>
            <a:ext cx="8086725" cy="5915025"/>
          </a:xfrm>
          <a:prstGeom prst="rect">
            <a:avLst/>
          </a:prstGeom>
          <a:solidFill>
            <a:srgbClr val="1A0004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38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2" y="612775"/>
            <a:ext cx="7854951" cy="5648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82" name="Rectangle 7"/>
          <p:cNvSpPr/>
          <p:nvPr/>
        </p:nvSpPr>
        <p:spPr>
          <a:xfrm>
            <a:off x="596900" y="614362"/>
            <a:ext cx="7870825" cy="5641976"/>
          </a:xfrm>
          <a:prstGeom prst="rect">
            <a:avLst/>
          </a:prstGeom>
          <a:ln w="1905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383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687387"/>
            <a:ext cx="7499351" cy="5497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4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25" y="687387"/>
            <a:ext cx="7693025" cy="551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5" name="Rectangle 10"/>
          <p:cNvSpPr/>
          <p:nvPr/>
        </p:nvSpPr>
        <p:spPr>
          <a:xfrm>
            <a:off x="665162" y="585787"/>
            <a:ext cx="7756526" cy="5581651"/>
          </a:xfrm>
          <a:prstGeom prst="rect">
            <a:avLst/>
          </a:prstGeom>
          <a:solidFill>
            <a:srgbClr val="080808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r" defTabSz="91440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386" name="AutoShape 12"/>
          <p:cNvSpPr txBox="1"/>
          <p:nvPr/>
        </p:nvSpPr>
        <p:spPr>
          <a:xfrm>
            <a:off x="1046163" y="1903413"/>
            <a:ext cx="6961186" cy="1015663"/>
          </a:xfrm>
          <a:prstGeom prst="rect">
            <a:avLst/>
          </a:prstGeom>
          <a:ln w="12700">
            <a:miter lim="400000"/>
          </a:ln>
          <a:effectLst>
            <a:outerShdw dist="5388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3600"/>
              </a:spcBef>
              <a:defRPr sz="6000" b="1" i="1">
                <a:solidFill>
                  <a:srgbClr val="FFFC1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rPr i="0" dirty="0"/>
              <a:t>الكتاب المقدس</a:t>
            </a:r>
            <a:r>
              <a:rPr lang="ar-LB" i="0" dirty="0"/>
              <a:t>... بالأساس</a:t>
            </a:r>
            <a:endParaRPr i="0" dirty="0"/>
          </a:p>
        </p:txBody>
      </p:sp>
      <p:sp>
        <p:nvSpPr>
          <p:cNvPr id="1387" name="Text Box 14"/>
          <p:cNvSpPr txBox="1"/>
          <p:nvPr/>
        </p:nvSpPr>
        <p:spPr>
          <a:xfrm>
            <a:off x="481013" y="1263650"/>
            <a:ext cx="7970836" cy="458413"/>
          </a:xfrm>
          <a:prstGeom prst="rect">
            <a:avLst/>
          </a:prstGeom>
          <a:ln w="12700">
            <a:miter lim="400000"/>
          </a:ln>
          <a:effectLst>
            <a:outerShdw dist="81320" dir="2319588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1500"/>
              </a:spcBef>
              <a:defRPr sz="2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(ماذا؟ كل شيء) </a:t>
            </a:r>
          </a:p>
        </p:txBody>
      </p:sp>
      <p:grpSp>
        <p:nvGrpSpPr>
          <p:cNvPr id="1390" name="Group 15"/>
          <p:cNvGrpSpPr/>
          <p:nvPr/>
        </p:nvGrpSpPr>
        <p:grpSpPr>
          <a:xfrm>
            <a:off x="1014412" y="3884275"/>
            <a:ext cx="6934201" cy="1822519"/>
            <a:chOff x="0" y="0"/>
            <a:chExt cx="6934200" cy="1822518"/>
          </a:xfrm>
        </p:grpSpPr>
        <p:sp>
          <p:nvSpPr>
            <p:cNvPr id="1388" name="AutoShape 16"/>
            <p:cNvSpPr txBox="1"/>
            <p:nvPr/>
          </p:nvSpPr>
          <p:spPr>
            <a:xfrm>
              <a:off x="922336" y="0"/>
              <a:ext cx="5145089" cy="548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dist="53882" dir="2700000" rotWithShape="0">
                <a:srgbClr val="1A0004">
                  <a:alpha val="74997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914400">
                <a:spcBef>
                  <a:spcPts val="1900"/>
                </a:spcBef>
                <a:defRPr sz="32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الجزء الرابع</a:t>
              </a:r>
            </a:p>
          </p:txBody>
        </p:sp>
        <p:sp>
          <p:nvSpPr>
            <p:cNvPr id="1389" name="AutoShape 17"/>
            <p:cNvSpPr txBox="1"/>
            <p:nvPr/>
          </p:nvSpPr>
          <p:spPr>
            <a:xfrm>
              <a:off x="0" y="499082"/>
              <a:ext cx="6934200" cy="1323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dist="53882" dir="2700000" rotWithShape="0">
                <a:srgbClr val="1A0004">
                  <a:alpha val="74997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914400">
                <a:spcBef>
                  <a:spcPts val="2400"/>
                </a:spcBef>
                <a:defRPr sz="4000" b="1" i="1">
                  <a:solidFill>
                    <a:srgbClr val="00CC66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rPr i="0" dirty="0" err="1"/>
                <a:t>قصة</a:t>
              </a:r>
              <a:r>
                <a:rPr i="0" dirty="0"/>
                <a:t> الكتاب المقدس</a:t>
              </a:r>
              <a:br>
                <a:rPr lang="en-US" i="0" dirty="0"/>
              </a:br>
              <a:r>
                <a:rPr i="0" dirty="0" err="1"/>
                <a:t>في</a:t>
              </a:r>
              <a:r>
                <a:rPr i="0" dirty="0"/>
                <a:t> </a:t>
              </a:r>
              <a:r>
                <a:rPr i="0" dirty="0" err="1"/>
                <a:t>وقت</a:t>
              </a:r>
              <a:r>
                <a:rPr i="0" dirty="0"/>
                <a:t> </a:t>
              </a:r>
              <a:r>
                <a:rPr i="0" dirty="0" err="1"/>
                <a:t>قصير</a:t>
              </a:r>
              <a:endParaRPr i="0" dirty="0"/>
            </a:p>
          </p:txBody>
        </p:sp>
      </p:grpSp>
      <p:sp>
        <p:nvSpPr>
          <p:cNvPr id="1391" name="Text Box 18"/>
          <p:cNvSpPr txBox="1"/>
          <p:nvPr/>
        </p:nvSpPr>
        <p:spPr>
          <a:xfrm>
            <a:off x="7595786" y="6516211"/>
            <a:ext cx="7374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defRPr sz="1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9.7.04SL.</a:t>
            </a:r>
          </a:p>
        </p:txBody>
      </p:sp>
      <p:sp>
        <p:nvSpPr>
          <p:cNvPr id="1392" name="Text Box 19"/>
          <p:cNvSpPr txBox="1"/>
          <p:nvPr/>
        </p:nvSpPr>
        <p:spPr>
          <a:xfrm>
            <a:off x="1589087" y="5881687"/>
            <a:ext cx="6232526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 rtl="0">
              <a:spcBef>
                <a:spcPts val="9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PowerPoint Slide Version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" grpId="1" animBg="1" advAuto="0"/>
      <p:bldP spid="1385" grpId="2" animBg="1" advAuto="0"/>
      <p:bldP spid="1386" grpId="3" animBg="1" advAuto="0"/>
      <p:bldP spid="1387" grpId="5" animBg="1" advAuto="0"/>
      <p:bldP spid="1390" grpId="4" animBg="1" advAuto="0"/>
      <p:bldP spid="1392" grpId="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39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39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399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400" name="Picture 5" descr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87" y="927100"/>
            <a:ext cx="7454901" cy="4968875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grpSp>
        <p:nvGrpSpPr>
          <p:cNvPr id="1403" name="Group 6"/>
          <p:cNvGrpSpPr/>
          <p:nvPr/>
        </p:nvGrpSpPr>
        <p:grpSpPr>
          <a:xfrm>
            <a:off x="823912" y="879475"/>
            <a:ext cx="7458076" cy="5049840"/>
            <a:chOff x="0" y="0"/>
            <a:chExt cx="7458075" cy="5049838"/>
          </a:xfrm>
        </p:grpSpPr>
        <p:sp>
          <p:nvSpPr>
            <p:cNvPr id="1401" name="Rectangle 7"/>
            <p:cNvSpPr/>
            <p:nvPr/>
          </p:nvSpPr>
          <p:spPr>
            <a:xfrm>
              <a:off x="0" y="0"/>
              <a:ext cx="7458075" cy="5049838"/>
            </a:xfrm>
            <a:prstGeom prst="rect">
              <a:avLst/>
            </a:prstGeom>
            <a:solidFill>
              <a:srgbClr val="000410">
                <a:alpha val="5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02" name="Text Box 8"/>
            <p:cNvSpPr/>
            <p:nvPr/>
          </p:nvSpPr>
          <p:spPr>
            <a:xfrm>
              <a:off x="15876" y="654049"/>
              <a:ext cx="7442199" cy="3785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>
              <a:outerShdw dist="89803" dir="2700000" rotWithShape="0">
                <a:srgbClr val="1A0004">
                  <a:alpha val="74997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914400">
                <a:spcBef>
                  <a:spcPts val="3600"/>
                </a:spcBef>
                <a:defRPr sz="6000" b="1">
                  <a:solidFill>
                    <a:srgbClr val="FAFD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ar-LB" dirty="0"/>
                <a:t>تحضروا لتخبروا </a:t>
              </a:r>
            </a:p>
            <a:p>
              <a:pPr algn="ctr" defTabSz="914400">
                <a:spcBef>
                  <a:spcPts val="3600"/>
                </a:spcBef>
                <a:defRPr sz="6000" b="1">
                  <a:solidFill>
                    <a:srgbClr val="FAFD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 err="1"/>
                <a:t>قصة</a:t>
              </a:r>
              <a:r>
                <a:rPr lang="ar-LB" dirty="0"/>
                <a:t> </a:t>
              </a:r>
              <a:r>
                <a:rPr dirty="0"/>
                <a:t>الكتاب </a:t>
              </a:r>
              <a:r>
                <a:rPr lang="ar-LB" dirty="0"/>
                <a:t>المقدس</a:t>
              </a:r>
            </a:p>
            <a:p>
              <a:pPr algn="ctr" defTabSz="914400">
                <a:spcBef>
                  <a:spcPts val="3600"/>
                </a:spcBef>
                <a:defRPr sz="6000" b="1">
                  <a:solidFill>
                    <a:srgbClr val="FAFD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 err="1"/>
                <a:t>في</a:t>
              </a:r>
              <a:r>
                <a:rPr lang="ar-LB" dirty="0"/>
                <a:t> </a:t>
              </a:r>
              <a:r>
                <a:rPr dirty="0" err="1"/>
                <a:t>وقت</a:t>
              </a:r>
              <a:r>
                <a:rPr dirty="0"/>
                <a:t> </a:t>
              </a:r>
              <a:r>
                <a:rPr dirty="0" err="1"/>
                <a:t>قصير</a:t>
              </a:r>
              <a:endParaRPr dirty="0"/>
            </a:p>
          </p:txBody>
        </p:sp>
      </p:grpSp>
      <p:sp>
        <p:nvSpPr>
          <p:cNvPr id="1404" name="Text Box 9"/>
          <p:cNvSpPr txBox="1"/>
          <p:nvPr/>
        </p:nvSpPr>
        <p:spPr>
          <a:xfrm>
            <a:off x="8218284" y="6514624"/>
            <a:ext cx="25917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405" name="Text Box 10"/>
          <p:cNvSpPr txBox="1"/>
          <p:nvPr/>
        </p:nvSpPr>
        <p:spPr>
          <a:xfrm>
            <a:off x="8617962" y="6432074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" grpId="1" animBg="1" advAuto="0"/>
      <p:bldP spid="1397" grpId="2" animBg="1" advAuto="0"/>
      <p:bldP spid="1398" grpId="3" animBg="1" advAuto="0"/>
      <p:bldP spid="1399" grpId="4" animBg="1" advAuto="0"/>
      <p:bldP spid="1400" grpId="5" animBg="1" advAuto="0"/>
      <p:bldP spid="1403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9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41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411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412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413" name="Picture 5" descr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87" y="927100"/>
            <a:ext cx="7454901" cy="4968875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sp>
        <p:nvSpPr>
          <p:cNvPr id="1414" name="Rectangle 6"/>
          <p:cNvSpPr/>
          <p:nvPr/>
        </p:nvSpPr>
        <p:spPr>
          <a:xfrm>
            <a:off x="823912" y="911225"/>
            <a:ext cx="7458076" cy="5006975"/>
          </a:xfrm>
          <a:prstGeom prst="rect">
            <a:avLst/>
          </a:prstGeom>
          <a:solidFill>
            <a:srgbClr val="000410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15" name="Text Box 7"/>
          <p:cNvSpPr txBox="1"/>
          <p:nvPr/>
        </p:nvSpPr>
        <p:spPr>
          <a:xfrm>
            <a:off x="1400174" y="1600200"/>
            <a:ext cx="6335715" cy="3145170"/>
          </a:xfrm>
          <a:prstGeom prst="rect">
            <a:avLst/>
          </a:prstGeom>
          <a:ln w="12700">
            <a:miter lim="400000"/>
          </a:ln>
          <a:effectLst>
            <a:outerShdw dist="89803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 rtl="0">
              <a:spcBef>
                <a:spcPts val="3600"/>
              </a:spcBef>
              <a:defRPr sz="6000" b="1">
                <a:solidFill>
                  <a:srgbClr val="FAFD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ماذا عن                    </a:t>
            </a:r>
            <a:r>
              <a:rPr u="sng">
                <a:solidFill>
                  <a:srgbClr val="7AFEEE"/>
                </a:solidFill>
              </a:rPr>
              <a:t>إثنا عشرة </a:t>
            </a:r>
          </a:p>
          <a:p>
            <a:pPr algn="ctr" defTabSz="914400" rtl="0">
              <a:spcBef>
                <a:spcPts val="3600"/>
              </a:spcBef>
              <a:defRPr sz="6000" b="1">
                <a:solidFill>
                  <a:srgbClr val="FAFD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دقيقة ؟</a:t>
            </a:r>
          </a:p>
        </p:txBody>
      </p:sp>
      <p:sp>
        <p:nvSpPr>
          <p:cNvPr id="1416" name="Text Box 8"/>
          <p:cNvSpPr txBox="1"/>
          <p:nvPr/>
        </p:nvSpPr>
        <p:spPr>
          <a:xfrm>
            <a:off x="8218284" y="6511449"/>
            <a:ext cx="25917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0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421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422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423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7" y="925512"/>
            <a:ext cx="7454901" cy="4970464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pic>
        <p:nvPicPr>
          <p:cNvPr id="1424" name="Picture 5" descr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87" y="927100"/>
            <a:ext cx="7454901" cy="4968875"/>
          </a:xfrm>
          <a:prstGeom prst="rect">
            <a:avLst/>
          </a:prstGeom>
          <a:ln w="76200">
            <a:solidFill>
              <a:schemeClr val="accent2"/>
            </a:solidFill>
            <a:miter/>
          </a:ln>
        </p:spPr>
      </p:pic>
      <p:sp>
        <p:nvSpPr>
          <p:cNvPr id="1425" name="Rectangle 6"/>
          <p:cNvSpPr/>
          <p:nvPr/>
        </p:nvSpPr>
        <p:spPr>
          <a:xfrm>
            <a:off x="823912" y="923925"/>
            <a:ext cx="7458076" cy="4994275"/>
          </a:xfrm>
          <a:prstGeom prst="rect">
            <a:avLst/>
          </a:prstGeom>
          <a:solidFill>
            <a:srgbClr val="000410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26" name="Text Box 7"/>
          <p:cNvSpPr txBox="1"/>
          <p:nvPr/>
        </p:nvSpPr>
        <p:spPr>
          <a:xfrm>
            <a:off x="1155700" y="1870074"/>
            <a:ext cx="6754813" cy="2953193"/>
          </a:xfrm>
          <a:prstGeom prst="rect">
            <a:avLst/>
          </a:prstGeom>
          <a:ln w="12700">
            <a:miter lim="400000"/>
          </a:ln>
          <a:effectLst>
            <a:outerShdw dist="89803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 rtl="0">
              <a:lnSpc>
                <a:spcPct val="80000"/>
              </a:lnSpc>
              <a:spcBef>
                <a:spcPts val="3600"/>
              </a:spcBef>
              <a:defRPr sz="6000" b="1">
                <a:solidFill>
                  <a:srgbClr val="FAFD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LB" dirty="0"/>
              <a:t>مستعدون</a:t>
            </a:r>
            <a:r>
              <a:rPr dirty="0"/>
              <a:t>؟ </a:t>
            </a:r>
            <a:endParaRPr dirty="0">
              <a:solidFill>
                <a:srgbClr val="FFFFFF"/>
              </a:solidFill>
            </a:endParaRPr>
          </a:p>
          <a:p>
            <a:pPr algn="ctr" defTabSz="914400">
              <a:lnSpc>
                <a:spcPct val="80000"/>
              </a:lnSpc>
              <a:spcBef>
                <a:spcPts val="2600"/>
              </a:spcBef>
              <a:defRPr sz="4400" b="1">
                <a:solidFill>
                  <a:srgbClr val="FAFD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LB" dirty="0"/>
              <a:t>(لن</a:t>
            </a:r>
            <a:r>
              <a:rPr dirty="0" err="1"/>
              <a:t>تابع</a:t>
            </a:r>
            <a:r>
              <a:rPr dirty="0"/>
              <a:t> </a:t>
            </a:r>
            <a:r>
              <a:rPr dirty="0" err="1"/>
              <a:t>ملف</a:t>
            </a:r>
            <a:r>
              <a:rPr dirty="0"/>
              <a:t> الكتاب </a:t>
            </a:r>
            <a:r>
              <a:rPr lang="ar-LB" dirty="0"/>
              <a:t>المقدس)</a:t>
            </a:r>
            <a:endParaRPr dirty="0">
              <a:solidFill>
                <a:srgbClr val="FFFFFF"/>
              </a:solidFill>
            </a:endParaRPr>
          </a:p>
          <a:p>
            <a:pPr algn="ctr" defTabSz="914400">
              <a:lnSpc>
                <a:spcPct val="80000"/>
              </a:lnSpc>
              <a:spcBef>
                <a:spcPts val="3600"/>
              </a:spcBef>
              <a:defRPr sz="6000" b="1">
                <a:solidFill>
                  <a:srgbClr val="FAFD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هنا</a:t>
            </a:r>
            <a:r>
              <a:rPr dirty="0"/>
              <a:t> </a:t>
            </a:r>
            <a:r>
              <a:rPr dirty="0" err="1"/>
              <a:t>نبدأ</a:t>
            </a:r>
            <a:r>
              <a:rPr dirty="0"/>
              <a:t>!</a:t>
            </a:r>
          </a:p>
        </p:txBody>
      </p:sp>
      <p:sp>
        <p:nvSpPr>
          <p:cNvPr id="1427" name="Text Box 8"/>
          <p:cNvSpPr txBox="1"/>
          <p:nvPr/>
        </p:nvSpPr>
        <p:spPr>
          <a:xfrm>
            <a:off x="701675" y="5719410"/>
            <a:ext cx="4922838" cy="478543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/>
          </a:ln>
          <a:effectLst>
            <a:outerShdw dist="7184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spcBef>
                <a:spcPts val="1400"/>
              </a:spcBef>
              <a:defRPr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/>
            </a:pPr>
            <a:r>
              <a:rPr dirty="0" err="1"/>
              <a:t>مساعدة</a:t>
            </a:r>
            <a:r>
              <a:rPr dirty="0"/>
              <a:t> </a:t>
            </a:r>
            <a:r>
              <a:rPr lang="ar-LB" dirty="0" err="1"/>
              <a:t>ا</a:t>
            </a:r>
            <a:r>
              <a:rPr dirty="0" err="1"/>
              <a:t>لدارسة</a:t>
            </a:r>
            <a:r>
              <a:rPr dirty="0"/>
              <a:t> # ٠٤</a:t>
            </a:r>
            <a:r>
              <a:rPr lang="ar-LB" dirty="0"/>
              <a:t> </a:t>
            </a:r>
            <a:r>
              <a:rPr dirty="0"/>
              <a:t> </a:t>
            </a:r>
            <a:r>
              <a:rPr dirty="0" err="1"/>
              <a:t>أو</a:t>
            </a:r>
            <a:r>
              <a:rPr dirty="0"/>
              <a:t> # ٣١</a:t>
            </a:r>
          </a:p>
        </p:txBody>
      </p:sp>
      <p:sp>
        <p:nvSpPr>
          <p:cNvPr id="1428" name="Text Box 9"/>
          <p:cNvSpPr txBox="1"/>
          <p:nvPr/>
        </p:nvSpPr>
        <p:spPr>
          <a:xfrm>
            <a:off x="8218284" y="6511449"/>
            <a:ext cx="25917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6" grpId="2" animBg="1" advAuto="0"/>
      <p:bldP spid="1427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1" name="Group 1"/>
          <p:cNvGrpSpPr/>
          <p:nvPr/>
        </p:nvGrpSpPr>
        <p:grpSpPr>
          <a:xfrm>
            <a:off x="379413" y="357188"/>
            <a:ext cx="8366126" cy="6108701"/>
            <a:chOff x="0" y="0"/>
            <a:chExt cx="8366125" cy="6108700"/>
          </a:xfrm>
        </p:grpSpPr>
        <p:sp>
          <p:nvSpPr>
            <p:cNvPr id="1432" name="Rectangle 2"/>
            <p:cNvSpPr/>
            <p:nvPr/>
          </p:nvSpPr>
          <p:spPr>
            <a:xfrm>
              <a:off x="0" y="0"/>
              <a:ext cx="8366125" cy="6108700"/>
            </a:xfrm>
            <a:prstGeom prst="rect">
              <a:avLst/>
            </a:prstGeom>
            <a:solidFill>
              <a:srgbClr val="04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449" name="Group 3"/>
            <p:cNvGrpSpPr/>
            <p:nvPr/>
          </p:nvGrpSpPr>
          <p:grpSpPr>
            <a:xfrm>
              <a:off x="2863279" y="885194"/>
              <a:ext cx="2655547" cy="4027219"/>
              <a:chOff x="0" y="0"/>
              <a:chExt cx="2655545" cy="4027217"/>
            </a:xfrm>
          </p:grpSpPr>
          <p:sp>
            <p:nvSpPr>
              <p:cNvPr id="1433" name="Rectangle 4"/>
              <p:cNvSpPr/>
              <p:nvPr/>
            </p:nvSpPr>
            <p:spPr>
              <a:xfrm>
                <a:off x="570" y="343529"/>
                <a:ext cx="2636838" cy="3651250"/>
              </a:xfrm>
              <a:prstGeom prst="rect">
                <a:avLst/>
              </a:prstGeom>
              <a:solidFill>
                <a:srgbClr val="FFD34A"/>
              </a:solidFill>
              <a:ln w="12700" cap="flat">
                <a:solidFill>
                  <a:srgbClr val="CECECE"/>
                </a:solidFill>
                <a:prstDash val="solid"/>
                <a:miter lim="800000"/>
              </a:ln>
              <a:effectLst>
                <a:outerShdw dist="107762" dir="2700000" rotWithShape="0">
                  <a:srgbClr val="1A0004">
                    <a:alpha val="749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34" name="AutoShape 5"/>
              <p:cNvSpPr/>
              <p:nvPr/>
            </p:nvSpPr>
            <p:spPr>
              <a:xfrm>
                <a:off x="0" y="2827"/>
                <a:ext cx="1522436" cy="938932"/>
              </a:xfrm>
              <a:prstGeom prst="roundRect">
                <a:avLst>
                  <a:gd name="adj" fmla="val 12495"/>
                </a:avLst>
              </a:prstGeom>
              <a:solidFill>
                <a:srgbClr val="FFD34A"/>
              </a:solidFill>
              <a:ln w="12700" cap="flat">
                <a:solidFill>
                  <a:srgbClr val="CECECE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35" name="Rectangle 6"/>
              <p:cNvSpPr/>
              <p:nvPr/>
            </p:nvSpPr>
            <p:spPr>
              <a:xfrm>
                <a:off x="0" y="342200"/>
                <a:ext cx="1871085" cy="938931"/>
              </a:xfrm>
              <a:prstGeom prst="rect">
                <a:avLst/>
              </a:prstGeom>
              <a:solidFill>
                <a:srgbClr val="FFD34A"/>
              </a:solidFill>
              <a:ln w="12700" cap="flat">
                <a:solidFill>
                  <a:srgbClr val="FFD34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600" b="1">
                    <a:solidFill>
                      <a:srgbClr val="00DFC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36" name="Text Box 7"/>
              <p:cNvSpPr txBox="1"/>
              <p:nvPr/>
            </p:nvSpPr>
            <p:spPr>
              <a:xfrm>
                <a:off x="95428" y="0"/>
                <a:ext cx="1451844" cy="393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4450" tIns="44450" rIns="44450" bIns="44450" numCol="1" anchor="t">
                <a:spAutoFit/>
              </a:bodyPr>
              <a:lstStyle>
                <a:lvl1pPr defTabSz="914400" rtl="0">
                  <a:defRPr sz="2000" b="1"/>
                </a:lvl1pPr>
              </a:lstStyle>
              <a:p>
                <a:r>
                  <a:t>CREATION</a:t>
                </a:r>
              </a:p>
            </p:txBody>
          </p:sp>
          <p:sp>
            <p:nvSpPr>
              <p:cNvPr id="1437" name="Line 8"/>
              <p:cNvSpPr/>
              <p:nvPr/>
            </p:nvSpPr>
            <p:spPr>
              <a:xfrm>
                <a:off x="194662" y="2574986"/>
                <a:ext cx="2254599" cy="1"/>
              </a:xfrm>
              <a:prstGeom prst="line">
                <a:avLst/>
              </a:prstGeom>
              <a:noFill/>
              <a:ln w="5080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Line 9"/>
              <p:cNvSpPr/>
              <p:nvPr/>
            </p:nvSpPr>
            <p:spPr>
              <a:xfrm>
                <a:off x="225169" y="2982233"/>
                <a:ext cx="2254599" cy="1"/>
              </a:xfrm>
              <a:prstGeom prst="line">
                <a:avLst/>
              </a:prstGeom>
              <a:noFill/>
              <a:ln w="5080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Line 10"/>
              <p:cNvSpPr/>
              <p:nvPr/>
            </p:nvSpPr>
            <p:spPr>
              <a:xfrm>
                <a:off x="225169" y="3399377"/>
                <a:ext cx="2254599" cy="1"/>
              </a:xfrm>
              <a:prstGeom prst="line">
                <a:avLst/>
              </a:prstGeom>
              <a:noFill/>
              <a:ln w="5080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Line 11"/>
              <p:cNvSpPr/>
              <p:nvPr/>
            </p:nvSpPr>
            <p:spPr>
              <a:xfrm>
                <a:off x="194662" y="2169153"/>
                <a:ext cx="2254599" cy="1"/>
              </a:xfrm>
              <a:prstGeom prst="line">
                <a:avLst/>
              </a:prstGeom>
              <a:noFill/>
              <a:ln w="5080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Line 12"/>
              <p:cNvSpPr/>
              <p:nvPr/>
            </p:nvSpPr>
            <p:spPr>
              <a:xfrm>
                <a:off x="194662" y="1760492"/>
                <a:ext cx="2254599" cy="1"/>
              </a:xfrm>
              <a:prstGeom prst="line">
                <a:avLst/>
              </a:prstGeom>
              <a:noFill/>
              <a:ln w="5080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Line 13"/>
              <p:cNvSpPr/>
              <p:nvPr/>
            </p:nvSpPr>
            <p:spPr>
              <a:xfrm>
                <a:off x="178682" y="1354660"/>
                <a:ext cx="2254599" cy="1"/>
              </a:xfrm>
              <a:prstGeom prst="line">
                <a:avLst/>
              </a:prstGeom>
              <a:noFill/>
              <a:ln w="5080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Line 14"/>
              <p:cNvSpPr/>
              <p:nvPr/>
            </p:nvSpPr>
            <p:spPr>
              <a:xfrm>
                <a:off x="194662" y="917718"/>
                <a:ext cx="2254599" cy="1"/>
              </a:xfrm>
              <a:prstGeom prst="line">
                <a:avLst/>
              </a:prstGeom>
              <a:noFill/>
              <a:ln w="50800" cap="flat">
                <a:solidFill>
                  <a:srgbClr val="1A000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Line 15"/>
              <p:cNvSpPr/>
              <p:nvPr/>
            </p:nvSpPr>
            <p:spPr>
              <a:xfrm flipH="1">
                <a:off x="5810" y="87670"/>
                <a:ext cx="2" cy="3939548"/>
              </a:xfrm>
              <a:prstGeom prst="line">
                <a:avLst/>
              </a:prstGeom>
              <a:noFill/>
              <a:ln w="28575" cap="flat">
                <a:solidFill>
                  <a:srgbClr val="47474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Line 16"/>
              <p:cNvSpPr/>
              <p:nvPr/>
            </p:nvSpPr>
            <p:spPr>
              <a:xfrm flipH="1">
                <a:off x="2655544" y="328058"/>
                <a:ext cx="2" cy="3653910"/>
              </a:xfrm>
              <a:prstGeom prst="line">
                <a:avLst/>
              </a:prstGeom>
              <a:noFill/>
              <a:ln w="28575" cap="flat">
                <a:solidFill>
                  <a:srgbClr val="47474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Line 17"/>
              <p:cNvSpPr/>
              <p:nvPr/>
            </p:nvSpPr>
            <p:spPr>
              <a:xfrm>
                <a:off x="114763" y="0"/>
                <a:ext cx="1308888" cy="1"/>
              </a:xfrm>
              <a:prstGeom prst="line">
                <a:avLst/>
              </a:prstGeom>
              <a:noFill/>
              <a:ln w="28575" cap="flat">
                <a:solidFill>
                  <a:srgbClr val="47474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Line 18"/>
              <p:cNvSpPr/>
              <p:nvPr/>
            </p:nvSpPr>
            <p:spPr>
              <a:xfrm>
                <a:off x="1542772" y="343613"/>
                <a:ext cx="1082266" cy="1"/>
              </a:xfrm>
              <a:prstGeom prst="line">
                <a:avLst/>
              </a:prstGeom>
              <a:noFill/>
              <a:ln w="28575" cap="flat">
                <a:solidFill>
                  <a:srgbClr val="47474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Line 19"/>
              <p:cNvSpPr/>
              <p:nvPr/>
            </p:nvSpPr>
            <p:spPr>
              <a:xfrm>
                <a:off x="1515170" y="66459"/>
                <a:ext cx="2" cy="272913"/>
              </a:xfrm>
              <a:prstGeom prst="line">
                <a:avLst/>
              </a:prstGeom>
              <a:noFill/>
              <a:ln w="28575" cap="flat">
                <a:solidFill>
                  <a:srgbClr val="47474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450" name="Picture 20" descr="Picture 20"/>
            <p:cNvPicPr>
              <a:picLocks noChangeAspect="1"/>
            </p:cNvPicPr>
            <p:nvPr/>
          </p:nvPicPr>
          <p:blipFill>
            <a:blip r:embed="rId3"/>
            <a:srcRect r="8611"/>
            <a:stretch>
              <a:fillRect/>
            </a:stretch>
          </p:blipFill>
          <p:spPr>
            <a:xfrm>
              <a:off x="398039" y="33937"/>
              <a:ext cx="6938120" cy="6074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52" name="Rectangle 21"/>
          <p:cNvSpPr/>
          <p:nvPr/>
        </p:nvSpPr>
        <p:spPr>
          <a:xfrm>
            <a:off x="414337" y="360362"/>
            <a:ext cx="8261351" cy="6081714"/>
          </a:xfrm>
          <a:prstGeom prst="rect">
            <a:avLst/>
          </a:prstGeom>
          <a:solidFill>
            <a:srgbClr val="1A0004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53" name="AutoShape 22"/>
          <p:cNvSpPr/>
          <p:nvPr/>
        </p:nvSpPr>
        <p:spPr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rgbClr val="FFD34A"/>
          </a:solidFill>
          <a:ln w="12700">
            <a:miter lim="400000"/>
          </a:ln>
          <a:effectLst>
            <a:outerShdw dist="96720" dir="1391915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54" name="Rectangle 23"/>
          <p:cNvSpPr/>
          <p:nvPr/>
        </p:nvSpPr>
        <p:spPr>
          <a:xfrm>
            <a:off x="3149600" y="1384300"/>
            <a:ext cx="2901950" cy="3708400"/>
          </a:xfrm>
          <a:prstGeom prst="rect">
            <a:avLst/>
          </a:prstGeom>
          <a:solidFill>
            <a:srgbClr val="FFD34A"/>
          </a:solidFill>
          <a:ln w="12700">
            <a:miter lim="400000"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55" name="Text Box 24"/>
          <p:cNvSpPr txBox="1"/>
          <p:nvPr/>
        </p:nvSpPr>
        <p:spPr>
          <a:xfrm>
            <a:off x="3155950" y="976312"/>
            <a:ext cx="1803400" cy="434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 algn="ctr" defTabSz="91440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الخليقة</a:t>
            </a:r>
          </a:p>
        </p:txBody>
      </p:sp>
      <p:sp>
        <p:nvSpPr>
          <p:cNvPr id="1456" name="Line 25"/>
          <p:cNvSpPr/>
          <p:nvPr/>
        </p:nvSpPr>
        <p:spPr>
          <a:xfrm>
            <a:off x="3343275" y="3884612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7" name="Line 26"/>
          <p:cNvSpPr/>
          <p:nvPr/>
        </p:nvSpPr>
        <p:spPr>
          <a:xfrm>
            <a:off x="3376612" y="4341812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8" name="Line 27"/>
          <p:cNvSpPr/>
          <p:nvPr/>
        </p:nvSpPr>
        <p:spPr>
          <a:xfrm>
            <a:off x="3376612" y="4810125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9" name="Line 28"/>
          <p:cNvSpPr/>
          <p:nvPr/>
        </p:nvSpPr>
        <p:spPr>
          <a:xfrm>
            <a:off x="3343275" y="34290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0" name="Line 29"/>
          <p:cNvSpPr/>
          <p:nvPr/>
        </p:nvSpPr>
        <p:spPr>
          <a:xfrm>
            <a:off x="3343275" y="2970213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1" name="Line 30"/>
          <p:cNvSpPr/>
          <p:nvPr/>
        </p:nvSpPr>
        <p:spPr>
          <a:xfrm>
            <a:off x="3325812" y="25146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2" name="Line 31"/>
          <p:cNvSpPr/>
          <p:nvPr/>
        </p:nvSpPr>
        <p:spPr>
          <a:xfrm>
            <a:off x="3343275" y="20193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3" name="Text Box 32"/>
          <p:cNvSpPr txBox="1"/>
          <p:nvPr/>
        </p:nvSpPr>
        <p:spPr>
          <a:xfrm>
            <a:off x="4166344" y="4359275"/>
            <a:ext cx="717650" cy="483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البرج</a:t>
            </a:r>
          </a:p>
        </p:txBody>
      </p:sp>
      <p:sp>
        <p:nvSpPr>
          <p:cNvPr id="1464" name="Text Box 33"/>
          <p:cNvSpPr txBox="1"/>
          <p:nvPr/>
        </p:nvSpPr>
        <p:spPr>
          <a:xfrm>
            <a:off x="6082056" y="4400550"/>
            <a:ext cx="2651711" cy="474664"/>
          </a:xfrm>
          <a:prstGeom prst="rect">
            <a:avLst/>
          </a:prstGeom>
          <a:ln w="12700">
            <a:miter lim="400000"/>
          </a:ln>
          <a:effectLst>
            <a:outerShdw dist="38099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4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rPr lang="ar-LB" dirty="0"/>
              <a:t>(</a:t>
            </a:r>
            <a:r>
              <a:rPr dirty="0" err="1"/>
              <a:t>خطة</a:t>
            </a:r>
            <a:r>
              <a:rPr dirty="0"/>
              <a:t> #٢:</a:t>
            </a:r>
            <a:r>
              <a:rPr lang="ar-LB" dirty="0"/>
              <a:t> </a:t>
            </a:r>
            <a:r>
              <a:rPr dirty="0" err="1"/>
              <a:t>بابل</a:t>
            </a:r>
            <a:r>
              <a:rPr lang="ar-LB" dirty="0"/>
              <a:t>)</a:t>
            </a:r>
            <a:endParaRPr dirty="0"/>
          </a:p>
        </p:txBody>
      </p:sp>
      <p:sp>
        <p:nvSpPr>
          <p:cNvPr id="1465" name="Text Box 34"/>
          <p:cNvSpPr txBox="1"/>
          <p:nvPr/>
        </p:nvSpPr>
        <p:spPr>
          <a:xfrm>
            <a:off x="3805237" y="2979738"/>
            <a:ext cx="1590676" cy="483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العائلة الأولى</a:t>
            </a:r>
          </a:p>
        </p:txBody>
      </p:sp>
      <p:sp>
        <p:nvSpPr>
          <p:cNvPr id="1466" name="Text Box 35"/>
          <p:cNvSpPr txBox="1"/>
          <p:nvPr/>
        </p:nvSpPr>
        <p:spPr>
          <a:xfrm>
            <a:off x="6059711" y="3001963"/>
            <a:ext cx="2649203" cy="471190"/>
          </a:xfrm>
          <a:prstGeom prst="rect">
            <a:avLst/>
          </a:prstGeom>
          <a:ln w="12700">
            <a:miter lim="400000"/>
          </a:ln>
          <a:effectLst>
            <a:outerShdw dist="38099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4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dirty="0"/>
              <a:t>(</a:t>
            </a:r>
            <a:r>
              <a:rPr dirty="0" err="1"/>
              <a:t>الخلاف</a:t>
            </a:r>
            <a:r>
              <a:rPr dirty="0"/>
              <a:t>)</a:t>
            </a:r>
          </a:p>
        </p:txBody>
      </p:sp>
      <p:sp>
        <p:nvSpPr>
          <p:cNvPr id="1467" name="Text Box 36"/>
          <p:cNvSpPr txBox="1"/>
          <p:nvPr/>
        </p:nvSpPr>
        <p:spPr>
          <a:xfrm>
            <a:off x="3790714" y="2530475"/>
            <a:ext cx="1560985" cy="483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الإنجيل الأول</a:t>
            </a:r>
          </a:p>
        </p:txBody>
      </p:sp>
      <p:sp>
        <p:nvSpPr>
          <p:cNvPr id="1468" name="Text Box 37"/>
          <p:cNvSpPr txBox="1"/>
          <p:nvPr/>
        </p:nvSpPr>
        <p:spPr>
          <a:xfrm>
            <a:off x="6059771" y="2540001"/>
            <a:ext cx="2703230" cy="471488"/>
          </a:xfrm>
          <a:prstGeom prst="rect">
            <a:avLst/>
          </a:prstGeom>
          <a:ln w="12700">
            <a:miter lim="400000"/>
          </a:ln>
          <a:effectLst>
            <a:outerShdw dist="38099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4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dirty="0"/>
              <a:t>(</a:t>
            </a:r>
            <a:r>
              <a:rPr dirty="0" err="1"/>
              <a:t>الفادي</a:t>
            </a:r>
            <a:r>
              <a:rPr dirty="0"/>
              <a:t> )</a:t>
            </a:r>
          </a:p>
        </p:txBody>
      </p:sp>
      <p:sp>
        <p:nvSpPr>
          <p:cNvPr id="1469" name="Text Box 38"/>
          <p:cNvSpPr txBox="1"/>
          <p:nvPr/>
        </p:nvSpPr>
        <p:spPr>
          <a:xfrm>
            <a:off x="3694894" y="2071688"/>
            <a:ext cx="1766913" cy="483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الخطية الأولى </a:t>
            </a:r>
          </a:p>
        </p:txBody>
      </p:sp>
      <p:sp>
        <p:nvSpPr>
          <p:cNvPr id="1470" name="Text Box 39"/>
          <p:cNvSpPr txBox="1"/>
          <p:nvPr/>
        </p:nvSpPr>
        <p:spPr>
          <a:xfrm>
            <a:off x="6066266" y="2070101"/>
            <a:ext cx="2667501" cy="461665"/>
          </a:xfrm>
          <a:prstGeom prst="rect">
            <a:avLst/>
          </a:prstGeom>
          <a:ln w="12700">
            <a:miter lim="400000"/>
          </a:ln>
          <a:effectLst>
            <a:outerShdw dist="38099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4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dirty="0"/>
              <a:t>(</a:t>
            </a:r>
            <a:r>
              <a:rPr dirty="0" err="1"/>
              <a:t>إخطاء</a:t>
            </a:r>
            <a:r>
              <a:rPr dirty="0"/>
              <a:t> </a:t>
            </a:r>
            <a:r>
              <a:rPr dirty="0" err="1"/>
              <a:t>الهدف</a:t>
            </a:r>
            <a:r>
              <a:rPr dirty="0"/>
              <a:t>)</a:t>
            </a:r>
          </a:p>
        </p:txBody>
      </p:sp>
      <p:sp>
        <p:nvSpPr>
          <p:cNvPr id="1471" name="Text Box 40"/>
          <p:cNvSpPr txBox="1"/>
          <p:nvPr/>
        </p:nvSpPr>
        <p:spPr>
          <a:xfrm>
            <a:off x="3472216" y="1609725"/>
            <a:ext cx="2224968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dirty="0" err="1"/>
              <a:t>الرجل</a:t>
            </a:r>
            <a:r>
              <a:rPr dirty="0"/>
              <a:t> </a:t>
            </a:r>
            <a:r>
              <a:rPr dirty="0" err="1"/>
              <a:t>والمرأة</a:t>
            </a:r>
            <a:r>
              <a:rPr dirty="0"/>
              <a:t> </a:t>
            </a:r>
            <a:r>
              <a:rPr dirty="0" err="1"/>
              <a:t>الأولين</a:t>
            </a:r>
            <a:endParaRPr dirty="0"/>
          </a:p>
        </p:txBody>
      </p:sp>
      <p:sp>
        <p:nvSpPr>
          <p:cNvPr id="1472" name="Text Box 41"/>
          <p:cNvSpPr txBox="1"/>
          <p:nvPr/>
        </p:nvSpPr>
        <p:spPr>
          <a:xfrm>
            <a:off x="6051551" y="1625601"/>
            <a:ext cx="2682216" cy="461665"/>
          </a:xfrm>
          <a:prstGeom prst="rect">
            <a:avLst/>
          </a:prstGeom>
          <a:ln w="12700">
            <a:miter lim="400000"/>
          </a:ln>
          <a:effectLst>
            <a:outerShdw dist="38099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4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dirty="0"/>
              <a:t>(</a:t>
            </a:r>
            <a:r>
              <a:rPr dirty="0" err="1"/>
              <a:t>الكمال</a:t>
            </a:r>
            <a:r>
              <a:rPr dirty="0"/>
              <a:t> )</a:t>
            </a:r>
          </a:p>
        </p:txBody>
      </p:sp>
      <p:sp>
        <p:nvSpPr>
          <p:cNvPr id="1473" name="Text Box 42"/>
          <p:cNvSpPr txBox="1"/>
          <p:nvPr/>
        </p:nvSpPr>
        <p:spPr>
          <a:xfrm>
            <a:off x="3452701" y="3444875"/>
            <a:ext cx="2254474" cy="483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جريمة القتل الأولى</a:t>
            </a:r>
          </a:p>
        </p:txBody>
      </p:sp>
      <p:sp>
        <p:nvSpPr>
          <p:cNvPr id="1474" name="Text Box 43"/>
          <p:cNvSpPr txBox="1"/>
          <p:nvPr/>
        </p:nvSpPr>
        <p:spPr>
          <a:xfrm>
            <a:off x="6057900" y="3454401"/>
            <a:ext cx="2675867" cy="461665"/>
          </a:xfrm>
          <a:prstGeom prst="rect">
            <a:avLst/>
          </a:prstGeom>
          <a:ln w="12700">
            <a:miter lim="400000"/>
          </a:ln>
          <a:effectLst>
            <a:outerShdw dist="38099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4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dirty="0"/>
              <a:t>(</a:t>
            </a:r>
            <a:r>
              <a:rPr dirty="0" err="1"/>
              <a:t>الخطية</a:t>
            </a:r>
            <a:r>
              <a:rPr dirty="0"/>
              <a:t> </a:t>
            </a:r>
            <a:r>
              <a:rPr dirty="0" err="1"/>
              <a:t>المقيتة</a:t>
            </a:r>
            <a:r>
              <a:rPr dirty="0"/>
              <a:t>)</a:t>
            </a:r>
          </a:p>
        </p:txBody>
      </p:sp>
      <p:sp>
        <p:nvSpPr>
          <p:cNvPr id="1475" name="Text Box 44"/>
          <p:cNvSpPr txBox="1"/>
          <p:nvPr/>
        </p:nvSpPr>
        <p:spPr>
          <a:xfrm>
            <a:off x="6059770" y="3943351"/>
            <a:ext cx="2673997" cy="461665"/>
          </a:xfrm>
          <a:prstGeom prst="rect">
            <a:avLst/>
          </a:prstGeom>
          <a:ln w="12700">
            <a:miter lim="400000"/>
          </a:ln>
          <a:effectLst>
            <a:outerShdw dist="38099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4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rPr lang="ar-LB" dirty="0"/>
              <a:t>(</a:t>
            </a:r>
            <a:r>
              <a:rPr dirty="0" err="1"/>
              <a:t>خطة</a:t>
            </a:r>
            <a:r>
              <a:rPr dirty="0"/>
              <a:t> #١</a:t>
            </a:r>
            <a:r>
              <a:rPr lang="ar-LB" dirty="0"/>
              <a:t>:</a:t>
            </a:r>
            <a:r>
              <a:rPr dirty="0"/>
              <a:t> </a:t>
            </a:r>
            <a:r>
              <a:rPr dirty="0" err="1"/>
              <a:t>نوح</a:t>
            </a:r>
            <a:r>
              <a:rPr lang="ar-LB" dirty="0"/>
              <a:t>)</a:t>
            </a:r>
            <a:endParaRPr dirty="0"/>
          </a:p>
        </p:txBody>
      </p:sp>
      <p:sp>
        <p:nvSpPr>
          <p:cNvPr id="1476" name="Text Box 45"/>
          <p:cNvSpPr txBox="1"/>
          <p:nvPr/>
        </p:nvSpPr>
        <p:spPr>
          <a:xfrm>
            <a:off x="3525940" y="3960812"/>
            <a:ext cx="2112758" cy="44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rPr dirty="0" err="1"/>
              <a:t>الطوفان</a:t>
            </a:r>
            <a:r>
              <a:rPr lang="ar-LB" dirty="0"/>
              <a:t> </a:t>
            </a:r>
            <a:r>
              <a:rPr dirty="0"/>
              <a:t>/</a:t>
            </a:r>
            <a:r>
              <a:rPr lang="ar-LB" dirty="0"/>
              <a:t> </a:t>
            </a:r>
            <a:r>
              <a:rPr dirty="0" err="1"/>
              <a:t>قوس</a:t>
            </a:r>
            <a:r>
              <a:rPr dirty="0"/>
              <a:t> </a:t>
            </a:r>
            <a:r>
              <a:rPr dirty="0" err="1"/>
              <a:t>قزح</a:t>
            </a:r>
            <a:r>
              <a:rPr dirty="0"/>
              <a:t> </a:t>
            </a:r>
          </a:p>
        </p:txBody>
      </p:sp>
      <p:sp>
        <p:nvSpPr>
          <p:cNvPr id="1477" name="Text Box 46"/>
          <p:cNvSpPr txBox="1"/>
          <p:nvPr/>
        </p:nvSpPr>
        <p:spPr>
          <a:xfrm>
            <a:off x="2038350" y="-1"/>
            <a:ext cx="1111249" cy="307777"/>
          </a:xfrm>
          <a:prstGeom prst="rect">
            <a:avLst/>
          </a:prstGeom>
          <a:ln w="12700">
            <a:miter lim="400000"/>
          </a:ln>
          <a:effectLst>
            <a:outerShdw dist="7184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700"/>
              </a:spcBef>
              <a:defRPr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/>
            </a:pPr>
            <a:r>
              <a:rPr lang="ar-LB" sz="1400" dirty="0">
                <a:latin typeface="Arial" panose="020B0604020202020204" pitchFamily="34" charset="0"/>
                <a:cs typeface="Arial" panose="020B0604020202020204" pitchFamily="34" charset="0"/>
              </a:rPr>
              <a:t>تكوين 1 الى 11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8" name="Text Box 47"/>
          <p:cNvSpPr txBox="1"/>
          <p:nvPr/>
        </p:nvSpPr>
        <p:spPr>
          <a:xfrm>
            <a:off x="8223046" y="6514624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1479" name="Text Box 48"/>
          <p:cNvSpPr txBox="1"/>
          <p:nvPr/>
        </p:nvSpPr>
        <p:spPr>
          <a:xfrm>
            <a:off x="7228804" y="6182926"/>
            <a:ext cx="1488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LB" dirty="0"/>
              <a:t> دليل الدراسة ص. 42-45 </a:t>
            </a:r>
            <a:endParaRPr dirty="0"/>
          </a:p>
        </p:txBody>
      </p:sp>
      <p:sp>
        <p:nvSpPr>
          <p:cNvPr id="1480" name="Rectangle 49"/>
          <p:cNvSpPr/>
          <p:nvPr/>
        </p:nvSpPr>
        <p:spPr>
          <a:xfrm>
            <a:off x="0" y="357187"/>
            <a:ext cx="46038" cy="6132514"/>
          </a:xfrm>
          <a:prstGeom prst="rect">
            <a:avLst/>
          </a:prstGeom>
          <a:ln w="1270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488" name="Group 50"/>
          <p:cNvGrpSpPr/>
          <p:nvPr/>
        </p:nvGrpSpPr>
        <p:grpSpPr>
          <a:xfrm>
            <a:off x="150812" y="2305050"/>
            <a:ext cx="2168526" cy="1027113"/>
            <a:chOff x="0" y="0"/>
            <a:chExt cx="2168525" cy="1027112"/>
          </a:xfrm>
        </p:grpSpPr>
        <p:sp>
          <p:nvSpPr>
            <p:cNvPr id="1481" name="Rectangle 51"/>
            <p:cNvSpPr/>
            <p:nvPr/>
          </p:nvSpPr>
          <p:spPr>
            <a:xfrm>
              <a:off x="0" y="302744"/>
              <a:ext cx="1552123" cy="660967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2" name="Text Box 52"/>
            <p:cNvSpPr txBox="1"/>
            <p:nvPr/>
          </p:nvSpPr>
          <p:spPr>
            <a:xfrm>
              <a:off x="121090" y="53890"/>
              <a:ext cx="118126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483" name="Rectangle 53"/>
            <p:cNvSpPr/>
            <p:nvPr/>
          </p:nvSpPr>
          <p:spPr>
            <a:xfrm>
              <a:off x="0" y="302744"/>
              <a:ext cx="2168525" cy="724369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4" name="AutoShape 54"/>
            <p:cNvSpPr/>
            <p:nvPr/>
          </p:nvSpPr>
          <p:spPr>
            <a:xfrm>
              <a:off x="0" y="0"/>
              <a:ext cx="1275697" cy="93835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5" name="Rectangle 55"/>
            <p:cNvSpPr/>
            <p:nvPr/>
          </p:nvSpPr>
          <p:spPr>
            <a:xfrm>
              <a:off x="30185" y="337615"/>
              <a:ext cx="1552123" cy="63243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6" name="Text Box 56"/>
            <p:cNvSpPr txBox="1"/>
            <p:nvPr/>
          </p:nvSpPr>
          <p:spPr>
            <a:xfrm>
              <a:off x="281178" y="17435"/>
              <a:ext cx="535410" cy="229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الخليقة</a:t>
              </a:r>
            </a:p>
          </p:txBody>
        </p:sp>
        <p:sp>
          <p:nvSpPr>
            <p:cNvPr id="1487" name="Line 57"/>
            <p:cNvSpPr/>
            <p:nvPr/>
          </p:nvSpPr>
          <p:spPr>
            <a:xfrm>
              <a:off x="1266163" y="291649"/>
              <a:ext cx="679949" cy="158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89" name="Text Box 58"/>
          <p:cNvSpPr txBox="1"/>
          <p:nvPr/>
        </p:nvSpPr>
        <p:spPr>
          <a:xfrm>
            <a:off x="4886324" y="1017587"/>
            <a:ext cx="3033715" cy="397545"/>
          </a:xfrm>
          <a:prstGeom prst="rect">
            <a:avLst/>
          </a:prstGeom>
          <a:ln w="12700">
            <a:miter lim="400000"/>
          </a:ln>
          <a:effectLst>
            <a:outerShdw dist="57501" dir="1676261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>
            <a:lvl1pPr algn="r" defTabSz="914400">
              <a:spcBef>
                <a:spcPts val="12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rtl="0">
              <a:defRPr/>
            </a:pPr>
            <a:r>
              <a:rPr dirty="0"/>
              <a:t>كل </a:t>
            </a:r>
            <a:r>
              <a:rPr dirty="0" err="1"/>
              <a:t>الوقت</a:t>
            </a:r>
            <a:r>
              <a:rPr dirty="0"/>
              <a:t> </a:t>
            </a:r>
            <a:r>
              <a:rPr dirty="0" err="1"/>
              <a:t>قبل</a:t>
            </a:r>
            <a:r>
              <a:rPr dirty="0"/>
              <a:t> </a:t>
            </a:r>
            <a:r>
              <a:rPr dirty="0" err="1"/>
              <a:t>إبراهيم</a:t>
            </a:r>
            <a:r>
              <a:rPr dirty="0"/>
              <a:t>  </a:t>
            </a:r>
          </a:p>
        </p:txBody>
      </p:sp>
      <p:sp>
        <p:nvSpPr>
          <p:cNvPr id="1490" name="Text Box 59"/>
          <p:cNvSpPr txBox="1"/>
          <p:nvPr/>
        </p:nvSpPr>
        <p:spPr>
          <a:xfrm>
            <a:off x="555624" y="496887"/>
            <a:ext cx="170974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3600"/>
              </a:spcBef>
              <a:defRPr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rPr lang="ar-LB" dirty="0"/>
              <a:t>5</a:t>
            </a:r>
            <a:r>
              <a:rPr dirty="0"/>
              <a:t>+</a:t>
            </a:r>
            <a:r>
              <a:rPr lang="ar-LB" dirty="0"/>
              <a:t>2</a:t>
            </a:r>
            <a:endParaRPr dirty="0"/>
          </a:p>
        </p:txBody>
      </p:sp>
      <p:sp>
        <p:nvSpPr>
          <p:cNvPr id="1491" name="Text Box 60"/>
          <p:cNvSpPr txBox="1"/>
          <p:nvPr/>
        </p:nvSpPr>
        <p:spPr>
          <a:xfrm>
            <a:off x="8617962" y="6432074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9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9" presetClass="entr" presetSubtype="1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9" presetClass="entr" presetSubtype="1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1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9" presetClass="entr" presetSubtype="1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9" presetClass="entr" presetSubtype="1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9" presetClass="entr" presetSubtype="1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1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9" presetClass="entr" presetSubtype="1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2" grpId="2" animBg="1" advAuto="0"/>
      <p:bldP spid="1463" grpId="16" animBg="1" advAuto="0"/>
      <p:bldP spid="1464" grpId="17" animBg="1" advAuto="0"/>
      <p:bldP spid="1465" grpId="10" animBg="1" advAuto="0"/>
      <p:bldP spid="1466" grpId="11" animBg="1" advAuto="0"/>
      <p:bldP spid="1467" grpId="8" animBg="1" advAuto="0"/>
      <p:bldP spid="1468" grpId="9" animBg="1" advAuto="0"/>
      <p:bldP spid="1469" grpId="6" animBg="1" advAuto="0"/>
      <p:bldP spid="1470" grpId="7" animBg="1" advAuto="0"/>
      <p:bldP spid="1471" grpId="4" animBg="1" advAuto="0"/>
      <p:bldP spid="1472" grpId="5" animBg="1" advAuto="0"/>
      <p:bldP spid="1473" grpId="12" animBg="1" advAuto="0"/>
      <p:bldP spid="1474" grpId="13" animBg="1" advAuto="0"/>
      <p:bldP spid="1475" grpId="15" animBg="1" advAuto="0"/>
      <p:bldP spid="1476" grpId="14" animBg="1" advAuto="0"/>
      <p:bldP spid="1489" grpId="3" animBg="1" advAuto="0"/>
      <p:bldP spid="1490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" name="Picture 1" descr="Picture 1"/>
          <p:cNvPicPr>
            <a:picLocks noChangeAspect="1"/>
          </p:cNvPicPr>
          <p:nvPr/>
        </p:nvPicPr>
        <p:blipFill>
          <a:blip r:embed="rId3"/>
          <a:srcRect b="14715"/>
          <a:stretch>
            <a:fillRect/>
          </a:stretch>
        </p:blipFill>
        <p:spPr>
          <a:xfrm>
            <a:off x="414337" y="338138"/>
            <a:ext cx="8308976" cy="6105525"/>
          </a:xfrm>
          <a:prstGeom prst="rect">
            <a:avLst/>
          </a:prstGeom>
          <a:ln w="12700">
            <a:miter lim="400000"/>
          </a:ln>
          <a:effectLst>
            <a:outerShdw dist="57501" dir="1676261" rotWithShape="0">
              <a:srgbClr val="1A0004">
                <a:alpha val="74997"/>
              </a:srgbClr>
            </a:outerShdw>
          </a:effectLst>
        </p:spPr>
      </p:pic>
      <p:sp>
        <p:nvSpPr>
          <p:cNvPr id="1496" name="AutoShape 2"/>
          <p:cNvSpPr/>
          <p:nvPr/>
        </p:nvSpPr>
        <p:spPr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rgbClr val="FFD34A"/>
          </a:solidFill>
          <a:ln w="12700">
            <a:miter lim="400000"/>
          </a:ln>
          <a:effectLst>
            <a:outerShdw dist="96720" dir="1391915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7" name="Rectangle 3"/>
          <p:cNvSpPr/>
          <p:nvPr/>
        </p:nvSpPr>
        <p:spPr>
          <a:xfrm>
            <a:off x="3149600" y="1384299"/>
            <a:ext cx="2901950" cy="2798765"/>
          </a:xfrm>
          <a:prstGeom prst="rect">
            <a:avLst/>
          </a:prstGeom>
          <a:solidFill>
            <a:srgbClr val="FFD34A"/>
          </a:solidFill>
          <a:ln w="12700">
            <a:miter lim="400000"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8" name="Text Box 4"/>
          <p:cNvSpPr txBox="1"/>
          <p:nvPr/>
        </p:nvSpPr>
        <p:spPr>
          <a:xfrm>
            <a:off x="3711575" y="960437"/>
            <a:ext cx="864019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91440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ابراهيم </a:t>
            </a:r>
          </a:p>
        </p:txBody>
      </p:sp>
      <p:sp>
        <p:nvSpPr>
          <p:cNvPr id="1500" name="Text Box 6"/>
          <p:cNvSpPr txBox="1"/>
          <p:nvPr/>
        </p:nvSpPr>
        <p:spPr>
          <a:xfrm>
            <a:off x="3343275" y="1596263"/>
            <a:ext cx="2463801" cy="526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الدعوة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01" name="Text Box 7"/>
          <p:cNvSpPr txBox="1"/>
          <p:nvPr/>
        </p:nvSpPr>
        <p:spPr>
          <a:xfrm>
            <a:off x="3227671" y="2057400"/>
            <a:ext cx="2658778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 rtl="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1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الأرض</a:t>
            </a:r>
            <a:r>
              <a:rPr lang="ar-L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– النسل</a:t>
            </a:r>
            <a:r>
              <a:rPr lang="ar-L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- البركة</a:t>
            </a:r>
          </a:p>
        </p:txBody>
      </p:sp>
      <p:sp>
        <p:nvSpPr>
          <p:cNvPr id="1502" name="Text Box 8"/>
          <p:cNvSpPr txBox="1"/>
          <p:nvPr/>
        </p:nvSpPr>
        <p:spPr>
          <a:xfrm>
            <a:off x="3308916" y="2524125"/>
            <a:ext cx="2498159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 rtl="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إسماعيل- إسحق</a:t>
            </a:r>
          </a:p>
        </p:txBody>
      </p:sp>
      <p:sp>
        <p:nvSpPr>
          <p:cNvPr id="1503" name="Text Box 9"/>
          <p:cNvSpPr txBox="1"/>
          <p:nvPr/>
        </p:nvSpPr>
        <p:spPr>
          <a:xfrm>
            <a:off x="3360737" y="2930525"/>
            <a:ext cx="2428876" cy="582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 rtl="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1"/>
            <a:r>
              <a:rPr lang="ar-SA" dirty="0" err="1"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dirty="0" err="1">
                <a:latin typeface="Arial" panose="020B0604020202020204" pitchFamily="34" charset="0"/>
                <a:cs typeface="Arial" panose="020B0604020202020204" pitchFamily="34" charset="0"/>
              </a:rPr>
              <a:t>ع</a:t>
            </a: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4" name="Text Box 10"/>
          <p:cNvSpPr txBox="1"/>
          <p:nvPr/>
        </p:nvSpPr>
        <p:spPr>
          <a:xfrm>
            <a:off x="665162" y="160337"/>
            <a:ext cx="718145" cy="1443985"/>
          </a:xfrm>
          <a:prstGeom prst="rect">
            <a:avLst/>
          </a:prstGeom>
          <a:ln w="12700">
            <a:miter lim="400000"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914400">
              <a:spcBef>
                <a:spcPts val="5200"/>
              </a:spcBef>
              <a:defRPr sz="8800">
                <a:solidFill>
                  <a:srgbClr val="FFD34A"/>
                </a:solidFill>
              </a:defRPr>
            </a:lvl1pPr>
          </a:lstStyle>
          <a:p>
            <a:pPr rtl="0">
              <a:defRPr/>
            </a:pPr>
            <a:r>
              <a:rPr lang="ar-L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" name="Text Box 11"/>
          <p:cNvSpPr txBox="1"/>
          <p:nvPr/>
        </p:nvSpPr>
        <p:spPr>
          <a:xfrm>
            <a:off x="3316615" y="3403600"/>
            <a:ext cx="2472998" cy="582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lang="ar-LB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6" name="Text Box 12"/>
          <p:cNvSpPr txBox="1"/>
          <p:nvPr/>
        </p:nvSpPr>
        <p:spPr>
          <a:xfrm>
            <a:off x="1974850" y="-1"/>
            <a:ext cx="3770313" cy="307777"/>
          </a:xfrm>
          <a:prstGeom prst="rect">
            <a:avLst/>
          </a:prstGeom>
          <a:ln w="12700">
            <a:miter lim="400000"/>
          </a:ln>
          <a:effectLst>
            <a:outerShdw dist="7184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700"/>
              </a:spcBef>
              <a:defRPr sz="1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تكوين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LB" sz="1400" dirty="0">
                <a:latin typeface="Arial" panose="020B0604020202020204" pitchFamily="34" charset="0"/>
                <a:cs typeface="Arial" panose="020B0604020202020204" pitchFamily="34" charset="0"/>
              </a:rPr>
              <a:t>12 الى 36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7" name="Line 13"/>
          <p:cNvSpPr/>
          <p:nvPr/>
        </p:nvSpPr>
        <p:spPr>
          <a:xfrm>
            <a:off x="3343275" y="3884612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8" name="Line 14"/>
          <p:cNvSpPr/>
          <p:nvPr/>
        </p:nvSpPr>
        <p:spPr>
          <a:xfrm>
            <a:off x="3343275" y="34290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9" name="Line 15"/>
          <p:cNvSpPr/>
          <p:nvPr/>
        </p:nvSpPr>
        <p:spPr>
          <a:xfrm>
            <a:off x="3343275" y="2970213"/>
            <a:ext cx="2463801" cy="1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0" name="Line 16"/>
          <p:cNvSpPr/>
          <p:nvPr/>
        </p:nvSpPr>
        <p:spPr>
          <a:xfrm>
            <a:off x="3325812" y="25146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1" name="Line 17"/>
          <p:cNvSpPr/>
          <p:nvPr/>
        </p:nvSpPr>
        <p:spPr>
          <a:xfrm>
            <a:off x="3343275" y="20193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2" name="Text Box 18"/>
          <p:cNvSpPr txBox="1"/>
          <p:nvPr/>
        </p:nvSpPr>
        <p:spPr>
          <a:xfrm>
            <a:off x="8766500" y="102364"/>
            <a:ext cx="16286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1200"/>
              </a:spcBef>
              <a:defRPr sz="2000">
                <a:solidFill>
                  <a:srgbClr val="FFA27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13" name="Text Box 19"/>
          <p:cNvSpPr txBox="1"/>
          <p:nvPr/>
        </p:nvSpPr>
        <p:spPr>
          <a:xfrm>
            <a:off x="8232759" y="6529308"/>
            <a:ext cx="23339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1515" name="Rectangle 21"/>
          <p:cNvSpPr/>
          <p:nvPr/>
        </p:nvSpPr>
        <p:spPr>
          <a:xfrm>
            <a:off x="390525" y="331787"/>
            <a:ext cx="8340725" cy="6132514"/>
          </a:xfrm>
          <a:prstGeom prst="rect">
            <a:avLst/>
          </a:prstGeom>
          <a:ln w="1270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2" name="Group 22"/>
          <p:cNvGrpSpPr/>
          <p:nvPr/>
        </p:nvGrpSpPr>
        <p:grpSpPr>
          <a:xfrm>
            <a:off x="150811" y="2305048"/>
            <a:ext cx="2400303" cy="1265241"/>
            <a:chOff x="-1" y="-1"/>
            <a:chExt cx="2400301" cy="1265239"/>
          </a:xfrm>
        </p:grpSpPr>
        <p:sp>
          <p:nvSpPr>
            <p:cNvPr id="1516" name="Rectangle 23"/>
            <p:cNvSpPr/>
            <p:nvPr/>
          </p:nvSpPr>
          <p:spPr>
            <a:xfrm>
              <a:off x="0" y="302832"/>
              <a:ext cx="1550989" cy="661159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7" name="Text Box 24"/>
            <p:cNvSpPr txBox="1"/>
            <p:nvPr/>
          </p:nvSpPr>
          <p:spPr>
            <a:xfrm>
              <a:off x="140532" y="53906"/>
              <a:ext cx="1141337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ABRAHAM</a:t>
              </a:r>
            </a:p>
          </p:txBody>
        </p:sp>
        <p:sp>
          <p:nvSpPr>
            <p:cNvPr id="1518" name="Rectangle 25"/>
            <p:cNvSpPr/>
            <p:nvPr/>
          </p:nvSpPr>
          <p:spPr>
            <a:xfrm>
              <a:off x="-1" y="302832"/>
              <a:ext cx="2166940" cy="724580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9" name="AutoShape 26"/>
            <p:cNvSpPr/>
            <p:nvPr/>
          </p:nvSpPr>
          <p:spPr>
            <a:xfrm>
              <a:off x="1" y="-1"/>
              <a:ext cx="1274763" cy="93862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0" name="Rectangle 27"/>
            <p:cNvSpPr/>
            <p:nvPr/>
          </p:nvSpPr>
          <p:spPr>
            <a:xfrm>
              <a:off x="0" y="350397"/>
              <a:ext cx="1550989" cy="59615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1" name="Text Box 28"/>
            <p:cNvSpPr txBox="1"/>
            <p:nvPr/>
          </p:nvSpPr>
          <p:spPr>
            <a:xfrm>
              <a:off x="350511" y="17440"/>
              <a:ext cx="395941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الخليقة</a:t>
              </a:r>
            </a:p>
          </p:txBody>
        </p:sp>
        <p:sp>
          <p:nvSpPr>
            <p:cNvPr id="1522" name="Line 29"/>
            <p:cNvSpPr/>
            <p:nvPr/>
          </p:nvSpPr>
          <p:spPr>
            <a:xfrm>
              <a:off x="0" y="217214"/>
              <a:ext cx="1589" cy="746777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3" name="Line 30"/>
            <p:cNvSpPr/>
            <p:nvPr/>
          </p:nvSpPr>
          <p:spPr>
            <a:xfrm>
              <a:off x="1252537" y="291734"/>
              <a:ext cx="679451" cy="1586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4" name="Rectangle 31"/>
            <p:cNvSpPr/>
            <p:nvPr/>
          </p:nvSpPr>
          <p:spPr>
            <a:xfrm>
              <a:off x="233362" y="518461"/>
              <a:ext cx="1550988" cy="68335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5" name="Text Box 32"/>
            <p:cNvSpPr txBox="1"/>
            <p:nvPr/>
          </p:nvSpPr>
          <p:spPr>
            <a:xfrm>
              <a:off x="367544" y="291734"/>
              <a:ext cx="1141337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ABRAHAM</a:t>
              </a:r>
            </a:p>
          </p:txBody>
        </p:sp>
        <p:sp>
          <p:nvSpPr>
            <p:cNvPr id="1526" name="Rectangle 33"/>
            <p:cNvSpPr/>
            <p:nvPr/>
          </p:nvSpPr>
          <p:spPr>
            <a:xfrm>
              <a:off x="233362" y="518461"/>
              <a:ext cx="2166938" cy="746777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7" name="AutoShape 34"/>
            <p:cNvSpPr/>
            <p:nvPr/>
          </p:nvSpPr>
          <p:spPr>
            <a:xfrm>
              <a:off x="233362" y="217214"/>
              <a:ext cx="1252539" cy="95923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8" name="Rectangle 35"/>
            <p:cNvSpPr/>
            <p:nvPr/>
          </p:nvSpPr>
          <p:spPr>
            <a:xfrm>
              <a:off x="265112" y="547000"/>
              <a:ext cx="1550988" cy="669087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9" name="Text Box 36"/>
            <p:cNvSpPr txBox="1"/>
            <p:nvPr/>
          </p:nvSpPr>
          <p:spPr>
            <a:xfrm>
              <a:off x="492657" y="244168"/>
              <a:ext cx="546625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  ابراهيم </a:t>
              </a:r>
            </a:p>
          </p:txBody>
        </p:sp>
        <p:sp>
          <p:nvSpPr>
            <p:cNvPr id="1530" name="Line 37"/>
            <p:cNvSpPr/>
            <p:nvPr/>
          </p:nvSpPr>
          <p:spPr>
            <a:xfrm>
              <a:off x="233362" y="455041"/>
              <a:ext cx="1588" cy="724580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1" name="Line 38"/>
            <p:cNvSpPr/>
            <p:nvPr/>
          </p:nvSpPr>
          <p:spPr>
            <a:xfrm>
              <a:off x="1485899" y="518461"/>
              <a:ext cx="681038" cy="1587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1" name="Group 39"/>
          <p:cNvGrpSpPr/>
          <p:nvPr/>
        </p:nvGrpSpPr>
        <p:grpSpPr>
          <a:xfrm>
            <a:off x="6306976" y="1421854"/>
            <a:ext cx="1210537" cy="1240300"/>
            <a:chOff x="11" y="0"/>
            <a:chExt cx="1210535" cy="1240298"/>
          </a:xfrm>
        </p:grpSpPr>
        <p:grpSp>
          <p:nvGrpSpPr>
            <p:cNvPr id="1535" name="Group 41"/>
            <p:cNvGrpSpPr/>
            <p:nvPr/>
          </p:nvGrpSpPr>
          <p:grpSpPr>
            <a:xfrm>
              <a:off x="11" y="128548"/>
              <a:ext cx="1210537" cy="904292"/>
              <a:chOff x="11" y="0"/>
              <a:chExt cx="1210535" cy="904291"/>
            </a:xfrm>
          </p:grpSpPr>
          <p:sp>
            <p:nvSpPr>
              <p:cNvPr id="1533" name="AutoShape 42"/>
              <p:cNvSpPr/>
              <p:nvPr/>
            </p:nvSpPr>
            <p:spPr>
              <a:xfrm>
                <a:off x="34899" y="0"/>
                <a:ext cx="1175649" cy="16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3" h="21600" extrusionOk="0">
                    <a:moveTo>
                      <a:pt x="105" y="21600"/>
                    </a:moveTo>
                    <a:cubicBezTo>
                      <a:pt x="-187" y="18720"/>
                      <a:pt x="178" y="12240"/>
                      <a:pt x="616" y="10560"/>
                    </a:cubicBezTo>
                    <a:cubicBezTo>
                      <a:pt x="798" y="8400"/>
                      <a:pt x="652" y="9360"/>
                      <a:pt x="1054" y="8640"/>
                    </a:cubicBezTo>
                    <a:cubicBezTo>
                      <a:pt x="1199" y="8160"/>
                      <a:pt x="1491" y="7680"/>
                      <a:pt x="1491" y="7680"/>
                    </a:cubicBezTo>
                    <a:cubicBezTo>
                      <a:pt x="2440" y="7920"/>
                      <a:pt x="2878" y="8400"/>
                      <a:pt x="3899" y="8160"/>
                    </a:cubicBezTo>
                    <a:cubicBezTo>
                      <a:pt x="4374" y="8400"/>
                      <a:pt x="4848" y="9120"/>
                      <a:pt x="5359" y="9600"/>
                    </a:cubicBezTo>
                    <a:cubicBezTo>
                      <a:pt x="5578" y="10080"/>
                      <a:pt x="6016" y="11040"/>
                      <a:pt x="6016" y="11040"/>
                    </a:cubicBezTo>
                    <a:cubicBezTo>
                      <a:pt x="6818" y="10080"/>
                      <a:pt x="7658" y="11040"/>
                      <a:pt x="8497" y="12480"/>
                    </a:cubicBezTo>
                    <a:cubicBezTo>
                      <a:pt x="9701" y="12000"/>
                      <a:pt x="10905" y="11280"/>
                      <a:pt x="12145" y="10560"/>
                    </a:cubicBezTo>
                    <a:cubicBezTo>
                      <a:pt x="13714" y="7920"/>
                      <a:pt x="15393" y="5760"/>
                      <a:pt x="17035" y="3840"/>
                    </a:cubicBezTo>
                    <a:cubicBezTo>
                      <a:pt x="17618" y="2880"/>
                      <a:pt x="18166" y="960"/>
                      <a:pt x="18786" y="0"/>
                    </a:cubicBezTo>
                    <a:cubicBezTo>
                      <a:pt x="19406" y="0"/>
                      <a:pt x="20027" y="0"/>
                      <a:pt x="20683" y="480"/>
                    </a:cubicBezTo>
                    <a:cubicBezTo>
                      <a:pt x="21048" y="720"/>
                      <a:pt x="21231" y="5040"/>
                      <a:pt x="21340" y="7200"/>
                    </a:cubicBezTo>
                    <a:cubicBezTo>
                      <a:pt x="21340" y="7680"/>
                      <a:pt x="21413" y="8640"/>
                      <a:pt x="21413" y="8640"/>
                    </a:cubicBezTo>
                    <a:cubicBezTo>
                      <a:pt x="21267" y="10800"/>
                      <a:pt x="21304" y="12480"/>
                      <a:pt x="21048" y="14400"/>
                    </a:cubicBezTo>
                    <a:cubicBezTo>
                      <a:pt x="20939" y="16080"/>
                      <a:pt x="20866" y="15840"/>
                      <a:pt x="21121" y="15840"/>
                    </a:cubicBezTo>
                  </a:path>
                </a:pathLst>
              </a:cu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4" name="AutoShape 43"/>
              <p:cNvSpPr/>
              <p:nvPr/>
            </p:nvSpPr>
            <p:spPr>
              <a:xfrm>
                <a:off x="11" y="120911"/>
                <a:ext cx="1192603" cy="783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extrusionOk="0">
                    <a:moveTo>
                      <a:pt x="21471" y="0"/>
                    </a:moveTo>
                    <a:cubicBezTo>
                      <a:pt x="21399" y="100"/>
                      <a:pt x="21363" y="200"/>
                      <a:pt x="21327" y="300"/>
                    </a:cubicBezTo>
                    <a:cubicBezTo>
                      <a:pt x="21255" y="350"/>
                      <a:pt x="21146" y="400"/>
                      <a:pt x="21110" y="500"/>
                    </a:cubicBezTo>
                    <a:cubicBezTo>
                      <a:pt x="21038" y="550"/>
                      <a:pt x="20966" y="1150"/>
                      <a:pt x="20966" y="1200"/>
                    </a:cubicBezTo>
                    <a:cubicBezTo>
                      <a:pt x="20606" y="2250"/>
                      <a:pt x="20425" y="3600"/>
                      <a:pt x="19956" y="4600"/>
                    </a:cubicBezTo>
                    <a:cubicBezTo>
                      <a:pt x="19740" y="6500"/>
                      <a:pt x="19235" y="8550"/>
                      <a:pt x="18803" y="10400"/>
                    </a:cubicBezTo>
                    <a:cubicBezTo>
                      <a:pt x="18730" y="11400"/>
                      <a:pt x="18586" y="12300"/>
                      <a:pt x="18442" y="13300"/>
                    </a:cubicBezTo>
                    <a:cubicBezTo>
                      <a:pt x="18298" y="14700"/>
                      <a:pt x="18298" y="16100"/>
                      <a:pt x="18081" y="17500"/>
                    </a:cubicBezTo>
                    <a:cubicBezTo>
                      <a:pt x="18009" y="18400"/>
                      <a:pt x="18009" y="19250"/>
                      <a:pt x="17721" y="20100"/>
                    </a:cubicBezTo>
                    <a:cubicBezTo>
                      <a:pt x="17613" y="20800"/>
                      <a:pt x="16963" y="21000"/>
                      <a:pt x="16495" y="21100"/>
                    </a:cubicBezTo>
                    <a:cubicBezTo>
                      <a:pt x="15737" y="20800"/>
                      <a:pt x="16098" y="20950"/>
                      <a:pt x="15485" y="20700"/>
                    </a:cubicBezTo>
                    <a:cubicBezTo>
                      <a:pt x="15341" y="20600"/>
                      <a:pt x="15052" y="20500"/>
                      <a:pt x="15052" y="20500"/>
                    </a:cubicBezTo>
                    <a:cubicBezTo>
                      <a:pt x="14656" y="19700"/>
                      <a:pt x="14800" y="18350"/>
                      <a:pt x="15197" y="17600"/>
                    </a:cubicBezTo>
                    <a:cubicBezTo>
                      <a:pt x="15233" y="17350"/>
                      <a:pt x="15413" y="17100"/>
                      <a:pt x="15413" y="16900"/>
                    </a:cubicBezTo>
                    <a:cubicBezTo>
                      <a:pt x="15341" y="16400"/>
                      <a:pt x="14475" y="16400"/>
                      <a:pt x="14475" y="16400"/>
                    </a:cubicBezTo>
                    <a:cubicBezTo>
                      <a:pt x="14007" y="15750"/>
                      <a:pt x="13033" y="15950"/>
                      <a:pt x="12384" y="15800"/>
                    </a:cubicBezTo>
                    <a:cubicBezTo>
                      <a:pt x="9535" y="16100"/>
                      <a:pt x="6650" y="16700"/>
                      <a:pt x="3946" y="18000"/>
                    </a:cubicBezTo>
                    <a:cubicBezTo>
                      <a:pt x="3513" y="18850"/>
                      <a:pt x="4054" y="17800"/>
                      <a:pt x="3585" y="18400"/>
                    </a:cubicBezTo>
                    <a:cubicBezTo>
                      <a:pt x="3441" y="18500"/>
                      <a:pt x="3116" y="19350"/>
                      <a:pt x="3008" y="19600"/>
                    </a:cubicBezTo>
                    <a:cubicBezTo>
                      <a:pt x="3261" y="21550"/>
                      <a:pt x="2576" y="20850"/>
                      <a:pt x="1782" y="21600"/>
                    </a:cubicBezTo>
                    <a:cubicBezTo>
                      <a:pt x="1458" y="21450"/>
                      <a:pt x="1169" y="21300"/>
                      <a:pt x="917" y="21100"/>
                    </a:cubicBezTo>
                    <a:cubicBezTo>
                      <a:pt x="736" y="20950"/>
                      <a:pt x="484" y="20700"/>
                      <a:pt x="484" y="20700"/>
                    </a:cubicBezTo>
                    <a:cubicBezTo>
                      <a:pt x="304" y="19950"/>
                      <a:pt x="448" y="20200"/>
                      <a:pt x="123" y="19900"/>
                    </a:cubicBezTo>
                    <a:cubicBezTo>
                      <a:pt x="-129" y="19400"/>
                      <a:pt x="51" y="19000"/>
                      <a:pt x="268" y="18600"/>
                    </a:cubicBezTo>
                    <a:cubicBezTo>
                      <a:pt x="159" y="17850"/>
                      <a:pt x="340" y="17350"/>
                      <a:pt x="484" y="16700"/>
                    </a:cubicBezTo>
                    <a:cubicBezTo>
                      <a:pt x="556" y="15550"/>
                      <a:pt x="556" y="14150"/>
                      <a:pt x="845" y="13100"/>
                    </a:cubicBezTo>
                    <a:cubicBezTo>
                      <a:pt x="881" y="11850"/>
                      <a:pt x="1025" y="10600"/>
                      <a:pt x="917" y="9400"/>
                    </a:cubicBezTo>
                    <a:cubicBezTo>
                      <a:pt x="989" y="8350"/>
                      <a:pt x="845" y="7300"/>
                      <a:pt x="989" y="6300"/>
                    </a:cubicBezTo>
                    <a:cubicBezTo>
                      <a:pt x="917" y="5400"/>
                      <a:pt x="845" y="4950"/>
                      <a:pt x="917" y="4100"/>
                    </a:cubicBezTo>
                    <a:cubicBezTo>
                      <a:pt x="809" y="3200"/>
                      <a:pt x="700" y="2350"/>
                      <a:pt x="628" y="1500"/>
                    </a:cubicBezTo>
                    <a:cubicBezTo>
                      <a:pt x="700" y="500"/>
                      <a:pt x="881" y="450"/>
                      <a:pt x="556" y="700"/>
                    </a:cubicBezTo>
                  </a:path>
                </a:pathLst>
              </a:cu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6" name="AutoShape 45"/>
            <p:cNvSpPr/>
            <p:nvPr/>
          </p:nvSpPr>
          <p:spPr>
            <a:xfrm>
              <a:off x="29363" y="1048780"/>
              <a:ext cx="45495" cy="17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3" h="20839" extrusionOk="0">
                  <a:moveTo>
                    <a:pt x="17270" y="9920"/>
                  </a:moveTo>
                  <a:cubicBezTo>
                    <a:pt x="16508" y="8019"/>
                    <a:pt x="16762" y="6049"/>
                    <a:pt x="15238" y="4215"/>
                  </a:cubicBezTo>
                  <a:cubicBezTo>
                    <a:pt x="14475" y="3468"/>
                    <a:pt x="13459" y="2449"/>
                    <a:pt x="10918" y="2449"/>
                  </a:cubicBezTo>
                  <a:cubicBezTo>
                    <a:pt x="8376" y="2449"/>
                    <a:pt x="12950" y="4215"/>
                    <a:pt x="12950" y="4215"/>
                  </a:cubicBezTo>
                  <a:cubicBezTo>
                    <a:pt x="13713" y="3264"/>
                    <a:pt x="16000" y="2245"/>
                    <a:pt x="15238" y="1362"/>
                  </a:cubicBezTo>
                  <a:cubicBezTo>
                    <a:pt x="14475" y="683"/>
                    <a:pt x="9393" y="-472"/>
                    <a:pt x="8630" y="207"/>
                  </a:cubicBezTo>
                  <a:cubicBezTo>
                    <a:pt x="6598" y="1362"/>
                    <a:pt x="14475" y="7068"/>
                    <a:pt x="8630" y="2449"/>
                  </a:cubicBezTo>
                  <a:cubicBezTo>
                    <a:pt x="10663" y="6049"/>
                    <a:pt x="13205" y="8630"/>
                    <a:pt x="10918" y="12230"/>
                  </a:cubicBezTo>
                  <a:cubicBezTo>
                    <a:pt x="9393" y="11619"/>
                    <a:pt x="6852" y="11143"/>
                    <a:pt x="6598" y="10464"/>
                  </a:cubicBezTo>
                  <a:cubicBezTo>
                    <a:pt x="6089" y="9649"/>
                    <a:pt x="5581" y="8222"/>
                    <a:pt x="8630" y="8222"/>
                  </a:cubicBezTo>
                  <a:cubicBezTo>
                    <a:pt x="11426" y="8222"/>
                    <a:pt x="10918" y="11211"/>
                    <a:pt x="10918" y="10464"/>
                  </a:cubicBezTo>
                  <a:cubicBezTo>
                    <a:pt x="10918" y="9105"/>
                    <a:pt x="8630" y="7747"/>
                    <a:pt x="8630" y="6456"/>
                  </a:cubicBezTo>
                  <a:cubicBezTo>
                    <a:pt x="8630" y="5234"/>
                    <a:pt x="10918" y="8698"/>
                    <a:pt x="10918" y="9920"/>
                  </a:cubicBezTo>
                  <a:cubicBezTo>
                    <a:pt x="10918" y="10668"/>
                    <a:pt x="8630" y="8358"/>
                    <a:pt x="8630" y="7611"/>
                  </a:cubicBezTo>
                  <a:cubicBezTo>
                    <a:pt x="8630" y="7000"/>
                    <a:pt x="10155" y="8698"/>
                    <a:pt x="10918" y="9309"/>
                  </a:cubicBezTo>
                  <a:cubicBezTo>
                    <a:pt x="11426" y="9853"/>
                    <a:pt x="12188" y="10464"/>
                    <a:pt x="12950" y="11075"/>
                  </a:cubicBezTo>
                  <a:cubicBezTo>
                    <a:pt x="17525" y="5166"/>
                    <a:pt x="12950" y="9581"/>
                    <a:pt x="17270" y="13317"/>
                  </a:cubicBezTo>
                  <a:cubicBezTo>
                    <a:pt x="17779" y="13860"/>
                    <a:pt x="18541" y="14471"/>
                    <a:pt x="19303" y="15083"/>
                  </a:cubicBezTo>
                  <a:cubicBezTo>
                    <a:pt x="18541" y="16170"/>
                    <a:pt x="20574" y="17800"/>
                    <a:pt x="17270" y="18479"/>
                  </a:cubicBezTo>
                  <a:cubicBezTo>
                    <a:pt x="15746" y="18683"/>
                    <a:pt x="8885" y="13249"/>
                    <a:pt x="15238" y="17936"/>
                  </a:cubicBezTo>
                  <a:cubicBezTo>
                    <a:pt x="14475" y="18886"/>
                    <a:pt x="15746" y="20245"/>
                    <a:pt x="12950" y="20788"/>
                  </a:cubicBezTo>
                  <a:cubicBezTo>
                    <a:pt x="10663" y="21128"/>
                    <a:pt x="9139" y="19702"/>
                    <a:pt x="8630" y="19090"/>
                  </a:cubicBezTo>
                  <a:cubicBezTo>
                    <a:pt x="6852" y="17188"/>
                    <a:pt x="7106" y="15219"/>
                    <a:pt x="6598" y="13317"/>
                  </a:cubicBezTo>
                  <a:cubicBezTo>
                    <a:pt x="5835" y="14268"/>
                    <a:pt x="7868" y="15898"/>
                    <a:pt x="4565" y="16237"/>
                  </a:cubicBezTo>
                  <a:cubicBezTo>
                    <a:pt x="1515" y="16509"/>
                    <a:pt x="499" y="14743"/>
                    <a:pt x="245" y="13928"/>
                  </a:cubicBezTo>
                  <a:cubicBezTo>
                    <a:pt x="-1026" y="11279"/>
                    <a:pt x="2786" y="10871"/>
                    <a:pt x="8630" y="9309"/>
                  </a:cubicBezTo>
                  <a:cubicBezTo>
                    <a:pt x="10663" y="9853"/>
                    <a:pt x="13713" y="10260"/>
                    <a:pt x="15238" y="11075"/>
                  </a:cubicBezTo>
                  <a:cubicBezTo>
                    <a:pt x="16762" y="12094"/>
                    <a:pt x="17270" y="13317"/>
                    <a:pt x="17270" y="14471"/>
                  </a:cubicBezTo>
                  <a:cubicBezTo>
                    <a:pt x="17270" y="15219"/>
                    <a:pt x="15746" y="12977"/>
                    <a:pt x="15238" y="12230"/>
                  </a:cubicBezTo>
                  <a:cubicBezTo>
                    <a:pt x="18795" y="7951"/>
                    <a:pt x="20320" y="4486"/>
                    <a:pt x="15238" y="207"/>
                  </a:cubicBezTo>
                  <a:cubicBezTo>
                    <a:pt x="13713" y="751"/>
                    <a:pt x="12696" y="1430"/>
                    <a:pt x="10918" y="1905"/>
                  </a:cubicBezTo>
                  <a:cubicBezTo>
                    <a:pt x="9139" y="2245"/>
                    <a:pt x="4819" y="1837"/>
                    <a:pt x="4565" y="2449"/>
                  </a:cubicBezTo>
                  <a:cubicBezTo>
                    <a:pt x="3802" y="3603"/>
                    <a:pt x="8630" y="5913"/>
                    <a:pt x="8630" y="5913"/>
                  </a:cubicBezTo>
                  <a:cubicBezTo>
                    <a:pt x="13459" y="2177"/>
                    <a:pt x="8630" y="4962"/>
                    <a:pt x="12950" y="8766"/>
                  </a:cubicBezTo>
                  <a:cubicBezTo>
                    <a:pt x="13459" y="9241"/>
                    <a:pt x="15746" y="9513"/>
                    <a:pt x="17270" y="9920"/>
                  </a:cubicBezTo>
                  <a:close/>
                </a:path>
              </a:pathLst>
            </a:custGeom>
            <a:solidFill>
              <a:srgbClr val="1A00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" name="AutoShape 46"/>
            <p:cNvSpPr/>
            <p:nvPr/>
          </p:nvSpPr>
          <p:spPr>
            <a:xfrm>
              <a:off x="38499" y="1043656"/>
              <a:ext cx="60133" cy="196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1600" extrusionOk="0">
                  <a:moveTo>
                    <a:pt x="13" y="0"/>
                  </a:moveTo>
                  <a:cubicBezTo>
                    <a:pt x="3716" y="671"/>
                    <a:pt x="13590" y="183"/>
                    <a:pt x="18733" y="305"/>
                  </a:cubicBezTo>
                  <a:cubicBezTo>
                    <a:pt x="17704" y="976"/>
                    <a:pt x="16881" y="1342"/>
                    <a:pt x="14824" y="1769"/>
                  </a:cubicBezTo>
                  <a:cubicBezTo>
                    <a:pt x="15441" y="2380"/>
                    <a:pt x="16264" y="3051"/>
                    <a:pt x="17087" y="3722"/>
                  </a:cubicBezTo>
                  <a:cubicBezTo>
                    <a:pt x="16264" y="5431"/>
                    <a:pt x="14824" y="7200"/>
                    <a:pt x="17087" y="8908"/>
                  </a:cubicBezTo>
                  <a:cubicBezTo>
                    <a:pt x="17498" y="9641"/>
                    <a:pt x="18116" y="9641"/>
                    <a:pt x="19761" y="10251"/>
                  </a:cubicBezTo>
                  <a:cubicBezTo>
                    <a:pt x="20584" y="11837"/>
                    <a:pt x="20173" y="12936"/>
                    <a:pt x="19761" y="14644"/>
                  </a:cubicBezTo>
                  <a:cubicBezTo>
                    <a:pt x="20996" y="15925"/>
                    <a:pt x="21407" y="19464"/>
                    <a:pt x="17087" y="20502"/>
                  </a:cubicBezTo>
                  <a:cubicBezTo>
                    <a:pt x="16264" y="21173"/>
                    <a:pt x="16058" y="21417"/>
                    <a:pt x="13796" y="21600"/>
                  </a:cubicBezTo>
                  <a:cubicBezTo>
                    <a:pt x="7624" y="21417"/>
                    <a:pt x="4744" y="21234"/>
                    <a:pt x="2687" y="19525"/>
                  </a:cubicBezTo>
                  <a:cubicBezTo>
                    <a:pt x="2276" y="18732"/>
                    <a:pt x="1247" y="17939"/>
                    <a:pt x="2276" y="17207"/>
                  </a:cubicBezTo>
                  <a:cubicBezTo>
                    <a:pt x="1247" y="16414"/>
                    <a:pt x="1864" y="15681"/>
                    <a:pt x="2687" y="14949"/>
                  </a:cubicBezTo>
                  <a:cubicBezTo>
                    <a:pt x="218" y="12142"/>
                    <a:pt x="2481" y="8908"/>
                    <a:pt x="1658" y="5980"/>
                  </a:cubicBezTo>
                  <a:cubicBezTo>
                    <a:pt x="2070" y="4820"/>
                    <a:pt x="2481" y="3783"/>
                    <a:pt x="3921" y="2746"/>
                  </a:cubicBezTo>
                  <a:cubicBezTo>
                    <a:pt x="3304" y="1769"/>
                    <a:pt x="3921" y="1098"/>
                    <a:pt x="1041" y="793"/>
                  </a:cubicBezTo>
                  <a:cubicBezTo>
                    <a:pt x="-193" y="183"/>
                    <a:pt x="13" y="488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8" name="AutoShape 47"/>
            <p:cNvSpPr/>
            <p:nvPr/>
          </p:nvSpPr>
          <p:spPr>
            <a:xfrm>
              <a:off x="832660" y="1007765"/>
              <a:ext cx="86559" cy="20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0863" extrusionOk="0">
                  <a:moveTo>
                    <a:pt x="20331" y="649"/>
                  </a:moveTo>
                  <a:cubicBezTo>
                    <a:pt x="19461" y="2200"/>
                    <a:pt x="19606" y="3751"/>
                    <a:pt x="19172" y="5417"/>
                  </a:cubicBezTo>
                  <a:cubicBezTo>
                    <a:pt x="18882" y="5934"/>
                    <a:pt x="18302" y="6394"/>
                    <a:pt x="18012" y="6968"/>
                  </a:cubicBezTo>
                  <a:cubicBezTo>
                    <a:pt x="17867" y="7140"/>
                    <a:pt x="17577" y="7543"/>
                    <a:pt x="17577" y="7543"/>
                  </a:cubicBezTo>
                  <a:cubicBezTo>
                    <a:pt x="18157" y="9323"/>
                    <a:pt x="17432" y="11851"/>
                    <a:pt x="14968" y="13517"/>
                  </a:cubicBezTo>
                  <a:cubicBezTo>
                    <a:pt x="14098" y="14609"/>
                    <a:pt x="14678" y="17079"/>
                    <a:pt x="11778" y="17538"/>
                  </a:cubicBezTo>
                  <a:cubicBezTo>
                    <a:pt x="11198" y="18228"/>
                    <a:pt x="9459" y="20238"/>
                    <a:pt x="9459" y="20296"/>
                  </a:cubicBezTo>
                  <a:cubicBezTo>
                    <a:pt x="8879" y="20296"/>
                    <a:pt x="8444" y="20353"/>
                    <a:pt x="8009" y="20411"/>
                  </a:cubicBezTo>
                  <a:cubicBezTo>
                    <a:pt x="6125" y="21100"/>
                    <a:pt x="5110" y="20813"/>
                    <a:pt x="2500" y="20755"/>
                  </a:cubicBezTo>
                  <a:cubicBezTo>
                    <a:pt x="1631" y="20353"/>
                    <a:pt x="1051" y="19951"/>
                    <a:pt x="181" y="19664"/>
                  </a:cubicBezTo>
                  <a:cubicBezTo>
                    <a:pt x="-109" y="18802"/>
                    <a:pt x="-109" y="18400"/>
                    <a:pt x="616" y="17653"/>
                  </a:cubicBezTo>
                  <a:cubicBezTo>
                    <a:pt x="906" y="15987"/>
                    <a:pt x="36" y="13689"/>
                    <a:pt x="1051" y="12138"/>
                  </a:cubicBezTo>
                  <a:cubicBezTo>
                    <a:pt x="1196" y="11621"/>
                    <a:pt x="2935" y="10932"/>
                    <a:pt x="2935" y="10932"/>
                  </a:cubicBezTo>
                  <a:cubicBezTo>
                    <a:pt x="3080" y="9151"/>
                    <a:pt x="2355" y="7140"/>
                    <a:pt x="4820" y="5589"/>
                  </a:cubicBezTo>
                  <a:cubicBezTo>
                    <a:pt x="5110" y="4957"/>
                    <a:pt x="5980" y="3751"/>
                    <a:pt x="5980" y="3751"/>
                  </a:cubicBezTo>
                  <a:cubicBezTo>
                    <a:pt x="6414" y="-328"/>
                    <a:pt x="4675" y="-500"/>
                    <a:pt x="11488" y="534"/>
                  </a:cubicBezTo>
                  <a:cubicBezTo>
                    <a:pt x="15547" y="304"/>
                    <a:pt x="14243" y="247"/>
                    <a:pt x="17577" y="534"/>
                  </a:cubicBezTo>
                  <a:cubicBezTo>
                    <a:pt x="20766" y="764"/>
                    <a:pt x="21491" y="1109"/>
                    <a:pt x="20331" y="6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9" name="AutoShape 48"/>
            <p:cNvSpPr/>
            <p:nvPr/>
          </p:nvSpPr>
          <p:spPr>
            <a:xfrm>
              <a:off x="96031" y="11606"/>
              <a:ext cx="44878" cy="27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25" h="20914" extrusionOk="0">
                  <a:moveTo>
                    <a:pt x="1175" y="20572"/>
                  </a:moveTo>
                  <a:cubicBezTo>
                    <a:pt x="6575" y="20829"/>
                    <a:pt x="3875" y="20700"/>
                    <a:pt x="9050" y="20914"/>
                  </a:cubicBezTo>
                  <a:cubicBezTo>
                    <a:pt x="10850" y="20314"/>
                    <a:pt x="10175" y="19672"/>
                    <a:pt x="11525" y="19072"/>
                  </a:cubicBezTo>
                  <a:cubicBezTo>
                    <a:pt x="12650" y="17229"/>
                    <a:pt x="13775" y="15429"/>
                    <a:pt x="11525" y="13586"/>
                  </a:cubicBezTo>
                  <a:cubicBezTo>
                    <a:pt x="11750" y="12086"/>
                    <a:pt x="12200" y="10329"/>
                    <a:pt x="15125" y="8914"/>
                  </a:cubicBezTo>
                  <a:cubicBezTo>
                    <a:pt x="16250" y="7414"/>
                    <a:pt x="15350" y="7972"/>
                    <a:pt x="16925" y="7200"/>
                  </a:cubicBezTo>
                  <a:cubicBezTo>
                    <a:pt x="16475" y="4714"/>
                    <a:pt x="16025" y="3857"/>
                    <a:pt x="15125" y="1929"/>
                  </a:cubicBezTo>
                  <a:cubicBezTo>
                    <a:pt x="15575" y="643"/>
                    <a:pt x="15350" y="857"/>
                    <a:pt x="12650" y="0"/>
                  </a:cubicBezTo>
                  <a:cubicBezTo>
                    <a:pt x="5000" y="86"/>
                    <a:pt x="4100" y="-257"/>
                    <a:pt x="1850" y="814"/>
                  </a:cubicBezTo>
                  <a:cubicBezTo>
                    <a:pt x="2300" y="2143"/>
                    <a:pt x="3650" y="3600"/>
                    <a:pt x="1175" y="4929"/>
                  </a:cubicBezTo>
                  <a:cubicBezTo>
                    <a:pt x="6350" y="8272"/>
                    <a:pt x="-4675" y="11700"/>
                    <a:pt x="2525" y="15300"/>
                  </a:cubicBezTo>
                  <a:cubicBezTo>
                    <a:pt x="2750" y="15986"/>
                    <a:pt x="2975" y="16457"/>
                    <a:pt x="4325" y="17143"/>
                  </a:cubicBezTo>
                  <a:cubicBezTo>
                    <a:pt x="2975" y="18086"/>
                    <a:pt x="1850" y="19029"/>
                    <a:pt x="725" y="20014"/>
                  </a:cubicBezTo>
                  <a:cubicBezTo>
                    <a:pt x="950" y="20272"/>
                    <a:pt x="5225" y="21343"/>
                    <a:pt x="1175" y="2057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0" name="AutoShape 49"/>
            <p:cNvSpPr/>
            <p:nvPr/>
          </p:nvSpPr>
          <p:spPr>
            <a:xfrm>
              <a:off x="1077786" y="-1"/>
              <a:ext cx="87796" cy="227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extrusionOk="0">
                  <a:moveTo>
                    <a:pt x="512" y="20072"/>
                  </a:moveTo>
                  <a:cubicBezTo>
                    <a:pt x="2384" y="20757"/>
                    <a:pt x="2528" y="21231"/>
                    <a:pt x="5552" y="21600"/>
                  </a:cubicBezTo>
                  <a:cubicBezTo>
                    <a:pt x="7712" y="21495"/>
                    <a:pt x="9296" y="21442"/>
                    <a:pt x="11312" y="21179"/>
                  </a:cubicBezTo>
                  <a:cubicBezTo>
                    <a:pt x="13904" y="20178"/>
                    <a:pt x="11312" y="21337"/>
                    <a:pt x="13184" y="19071"/>
                  </a:cubicBezTo>
                  <a:cubicBezTo>
                    <a:pt x="14336" y="17649"/>
                    <a:pt x="15488" y="16174"/>
                    <a:pt x="16208" y="14751"/>
                  </a:cubicBezTo>
                  <a:cubicBezTo>
                    <a:pt x="15776" y="13698"/>
                    <a:pt x="16352" y="12222"/>
                    <a:pt x="18224" y="11380"/>
                  </a:cubicBezTo>
                  <a:cubicBezTo>
                    <a:pt x="18512" y="10905"/>
                    <a:pt x="19376" y="10115"/>
                    <a:pt x="19376" y="10115"/>
                  </a:cubicBezTo>
                  <a:cubicBezTo>
                    <a:pt x="19376" y="8798"/>
                    <a:pt x="19232" y="7428"/>
                    <a:pt x="19664" y="6164"/>
                  </a:cubicBezTo>
                  <a:cubicBezTo>
                    <a:pt x="19664" y="5848"/>
                    <a:pt x="20528" y="5321"/>
                    <a:pt x="20528" y="5321"/>
                  </a:cubicBezTo>
                  <a:cubicBezTo>
                    <a:pt x="20528" y="4531"/>
                    <a:pt x="21392" y="3319"/>
                    <a:pt x="20816" y="2529"/>
                  </a:cubicBezTo>
                  <a:cubicBezTo>
                    <a:pt x="20528" y="1580"/>
                    <a:pt x="20528" y="580"/>
                    <a:pt x="18512" y="0"/>
                  </a:cubicBezTo>
                  <a:cubicBezTo>
                    <a:pt x="16640" y="316"/>
                    <a:pt x="14912" y="369"/>
                    <a:pt x="13184" y="685"/>
                  </a:cubicBezTo>
                  <a:cubicBezTo>
                    <a:pt x="11888" y="1422"/>
                    <a:pt x="12896" y="2002"/>
                    <a:pt x="10880" y="2792"/>
                  </a:cubicBezTo>
                  <a:cubicBezTo>
                    <a:pt x="11744" y="4057"/>
                    <a:pt x="11456" y="6217"/>
                    <a:pt x="9296" y="7270"/>
                  </a:cubicBezTo>
                  <a:cubicBezTo>
                    <a:pt x="8864" y="7692"/>
                    <a:pt x="8288" y="8060"/>
                    <a:pt x="8144" y="8535"/>
                  </a:cubicBezTo>
                  <a:cubicBezTo>
                    <a:pt x="7424" y="9746"/>
                    <a:pt x="8144" y="10484"/>
                    <a:pt x="5840" y="11380"/>
                  </a:cubicBezTo>
                  <a:cubicBezTo>
                    <a:pt x="5696" y="11538"/>
                    <a:pt x="5696" y="11696"/>
                    <a:pt x="5552" y="11906"/>
                  </a:cubicBezTo>
                  <a:cubicBezTo>
                    <a:pt x="5264" y="12012"/>
                    <a:pt x="4688" y="12064"/>
                    <a:pt x="4688" y="12222"/>
                  </a:cubicBezTo>
                  <a:cubicBezTo>
                    <a:pt x="4400" y="12486"/>
                    <a:pt x="4544" y="12855"/>
                    <a:pt x="4400" y="13171"/>
                  </a:cubicBezTo>
                  <a:cubicBezTo>
                    <a:pt x="4256" y="13276"/>
                    <a:pt x="4112" y="13434"/>
                    <a:pt x="3968" y="13592"/>
                  </a:cubicBezTo>
                  <a:cubicBezTo>
                    <a:pt x="3536" y="15278"/>
                    <a:pt x="2672" y="16700"/>
                    <a:pt x="2096" y="18386"/>
                  </a:cubicBezTo>
                  <a:cubicBezTo>
                    <a:pt x="1808" y="18913"/>
                    <a:pt x="2240" y="19598"/>
                    <a:pt x="1232" y="20072"/>
                  </a:cubicBezTo>
                  <a:cubicBezTo>
                    <a:pt x="800" y="20178"/>
                    <a:pt x="512" y="20336"/>
                    <a:pt x="80" y="20336"/>
                  </a:cubicBezTo>
                  <a:cubicBezTo>
                    <a:pt x="-208" y="20336"/>
                    <a:pt x="368" y="20125"/>
                    <a:pt x="512" y="2007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2" name="Text Box 50"/>
          <p:cNvSpPr txBox="1"/>
          <p:nvPr/>
        </p:nvSpPr>
        <p:spPr>
          <a:xfrm>
            <a:off x="6446579" y="1570037"/>
            <a:ext cx="750205" cy="705321"/>
          </a:xfrm>
          <a:prstGeom prst="rect">
            <a:avLst/>
          </a:prstGeom>
          <a:ln w="12700">
            <a:miter lim="400000"/>
          </a:ln>
          <a:effectLst>
            <a:outerShdw dist="63500" dir="2212194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defTabSz="914400" rtl="0">
              <a:defRPr sz="44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Kosher-Normal"/>
                <a:ea typeface="Kosher-Normal"/>
                <a:cs typeface="Kosher-Normal"/>
                <a:sym typeface="Kosher-Normal"/>
              </a:defRPr>
            </a:lvl1pPr>
          </a:lstStyle>
          <a:p>
            <a:pPr algn="r" eaLnBrk="0" fontAlgn="base">
              <a:spcBef>
                <a:spcPct val="0"/>
              </a:spcBef>
              <a:spcAft>
                <a:spcPct val="0"/>
              </a:spcAft>
            </a:pPr>
            <a:r>
              <a:rPr lang="ar-JO" altLang="en-US" sz="4000" kern="1200" dirty="0">
                <a:effectLst>
                  <a:glow rad="228600">
                    <a:srgbClr val="1A0004">
                      <a:alpha val="95000"/>
                    </a:srgbClr>
                  </a:glo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ب.م</a:t>
            </a:r>
            <a:endParaRPr lang="en-US" altLang="en-US" sz="4000" kern="1200" dirty="0">
              <a:effectLst>
                <a:glow rad="228600">
                  <a:srgbClr val="1A0004">
                    <a:alpha val="95000"/>
                  </a:srgbClr>
                </a:glow>
              </a:effectLs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543" name="Text Box 51"/>
          <p:cNvSpPr txBox="1"/>
          <p:nvPr/>
        </p:nvSpPr>
        <p:spPr>
          <a:xfrm>
            <a:off x="8632147" y="6454567"/>
            <a:ext cx="20614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Text Box 39"/>
          <p:cNvSpPr txBox="1"/>
          <p:nvPr/>
        </p:nvSpPr>
        <p:spPr>
          <a:xfrm>
            <a:off x="4848241" y="908027"/>
            <a:ext cx="1363512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>
              <a:defRPr/>
            </a:pPr>
            <a:r>
              <a:rPr lang="ar-LB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66108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~2000 ق.</a:t>
            </a:r>
            <a:r>
              <a:rPr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66108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م</a:t>
            </a:r>
          </a:p>
        </p:txBody>
      </p:sp>
      <p:sp>
        <p:nvSpPr>
          <p:cNvPr id="53" name="Text Box 48"/>
          <p:cNvSpPr txBox="1"/>
          <p:nvPr/>
        </p:nvSpPr>
        <p:spPr>
          <a:xfrm>
            <a:off x="7228804" y="6182926"/>
            <a:ext cx="1488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LB" dirty="0">
                <a:latin typeface="Arial" panose="020B0604020202020204" pitchFamily="34" charset="0"/>
                <a:cs typeface="Arial" panose="020B0604020202020204" pitchFamily="34" charset="0"/>
              </a:rPr>
              <a:t> دليل الدراسة ص. 42-45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0" grpId="2" animBg="1" advAuto="0"/>
      <p:bldP spid="1501" grpId="3" animBg="1" advAuto="0"/>
      <p:bldP spid="1502" grpId="4" animBg="1" advAuto="0"/>
      <p:bldP spid="1503" grpId="5" animBg="1" advAuto="0"/>
      <p:bldP spid="1505" grpId="6" animBg="1" advAuto="0"/>
      <p:bldP spid="5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" name="Picture 1" descr="Picture 1"/>
          <p:cNvPicPr>
            <a:picLocks noChangeAspect="1"/>
          </p:cNvPicPr>
          <p:nvPr/>
        </p:nvPicPr>
        <p:blipFill>
          <a:blip r:embed="rId3"/>
          <a:srcRect b="15598"/>
          <a:stretch>
            <a:fillRect/>
          </a:stretch>
        </p:blipFill>
        <p:spPr>
          <a:xfrm>
            <a:off x="415925" y="315913"/>
            <a:ext cx="8326439" cy="617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548" name="AutoShape 2"/>
          <p:cNvSpPr/>
          <p:nvPr/>
        </p:nvSpPr>
        <p:spPr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rgbClr val="FFD34A"/>
          </a:solidFill>
          <a:ln w="12700">
            <a:miter lim="400000"/>
          </a:ln>
          <a:effectLst>
            <a:outerShdw dist="96720" dir="1391915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49" name="Rectangle 3"/>
          <p:cNvSpPr/>
          <p:nvPr/>
        </p:nvSpPr>
        <p:spPr>
          <a:xfrm>
            <a:off x="3149600" y="1384300"/>
            <a:ext cx="2901950" cy="1408113"/>
          </a:xfrm>
          <a:prstGeom prst="rect">
            <a:avLst/>
          </a:prstGeom>
          <a:solidFill>
            <a:srgbClr val="FFD34A"/>
          </a:solidFill>
          <a:ln w="12700">
            <a:miter lim="400000"/>
          </a:ln>
          <a:effectLst>
            <a:outerShdw dist="107762" dir="2700000" rotWithShape="0">
              <a:srgbClr val="1A0004">
                <a:alpha val="74997"/>
              </a:srgbClr>
            </a:outerShdw>
          </a:effectLst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50" name="Text Box 4"/>
          <p:cNvSpPr txBox="1"/>
          <p:nvPr/>
        </p:nvSpPr>
        <p:spPr>
          <a:xfrm>
            <a:off x="3574901" y="985837"/>
            <a:ext cx="992338" cy="434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 algn="r" defTabSz="91440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   يوسف</a:t>
            </a:r>
          </a:p>
        </p:txBody>
      </p:sp>
      <p:sp>
        <p:nvSpPr>
          <p:cNvPr id="1551" name="Text Box 5"/>
          <p:cNvSpPr txBox="1"/>
          <p:nvPr/>
        </p:nvSpPr>
        <p:spPr>
          <a:xfrm>
            <a:off x="3310266" y="2073275"/>
            <a:ext cx="2496809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0">
              <a:defRPr/>
            </a:pPr>
            <a:r>
              <a:rPr lang="ar-LB" dirty="0"/>
              <a:t>430</a:t>
            </a:r>
            <a:endParaRPr dirty="0"/>
          </a:p>
        </p:txBody>
      </p:sp>
      <p:sp>
        <p:nvSpPr>
          <p:cNvPr id="1552" name="Text Box 6"/>
          <p:cNvSpPr txBox="1"/>
          <p:nvPr/>
        </p:nvSpPr>
        <p:spPr>
          <a:xfrm>
            <a:off x="1962151" y="25399"/>
            <a:ext cx="1314450" cy="307777"/>
          </a:xfrm>
          <a:prstGeom prst="rect">
            <a:avLst/>
          </a:prstGeom>
          <a:ln w="12700">
            <a:miter lim="400000"/>
          </a:ln>
          <a:effectLst>
            <a:outerShdw dist="71842" dir="2700000" rotWithShape="0">
              <a:srgbClr val="1A0004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700"/>
              </a:spcBef>
              <a:defRPr sz="1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ctr">
              <a:defRPr/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تكوين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LB" sz="1400" dirty="0">
                <a:latin typeface="Arial" panose="020B0604020202020204" pitchFamily="34" charset="0"/>
                <a:cs typeface="Arial" panose="020B0604020202020204" pitchFamily="34" charset="0"/>
              </a:rPr>
              <a:t>37 الى 50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3" name="Line 7"/>
          <p:cNvSpPr/>
          <p:nvPr/>
        </p:nvSpPr>
        <p:spPr>
          <a:xfrm>
            <a:off x="3343275" y="20193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4" name="Text Box 8"/>
          <p:cNvSpPr txBox="1"/>
          <p:nvPr/>
        </p:nvSpPr>
        <p:spPr>
          <a:xfrm>
            <a:off x="8757910" y="78899"/>
            <a:ext cx="1800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1200"/>
              </a:spcBef>
              <a:defRPr sz="2000">
                <a:solidFill>
                  <a:srgbClr val="FFA27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555" name="Line 9"/>
          <p:cNvSpPr/>
          <p:nvPr/>
        </p:nvSpPr>
        <p:spPr>
          <a:xfrm>
            <a:off x="3325812" y="2514600"/>
            <a:ext cx="2463801" cy="0"/>
          </a:xfrm>
          <a:prstGeom prst="line">
            <a:avLst/>
          </a:prstGeom>
          <a:ln w="50800">
            <a:solidFill>
              <a:srgbClr val="1A000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6" name="Text Box 10"/>
          <p:cNvSpPr txBox="1"/>
          <p:nvPr/>
        </p:nvSpPr>
        <p:spPr>
          <a:xfrm>
            <a:off x="8219871" y="6517799"/>
            <a:ext cx="259171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defRPr sz="1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08</a:t>
            </a:r>
          </a:p>
        </p:txBody>
      </p:sp>
      <p:sp>
        <p:nvSpPr>
          <p:cNvPr id="1558" name="Rectangle 12"/>
          <p:cNvSpPr/>
          <p:nvPr/>
        </p:nvSpPr>
        <p:spPr>
          <a:xfrm>
            <a:off x="390525" y="331787"/>
            <a:ext cx="8340725" cy="6132514"/>
          </a:xfrm>
          <a:prstGeom prst="rect">
            <a:avLst/>
          </a:prstGeom>
          <a:ln w="1270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defTabSz="914400" rtl="0">
              <a:defRPr sz="1600" b="1">
                <a:solidFill>
                  <a:srgbClr val="00DFC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583" name="Group 13"/>
          <p:cNvGrpSpPr/>
          <p:nvPr/>
        </p:nvGrpSpPr>
        <p:grpSpPr>
          <a:xfrm>
            <a:off x="150812" y="2305050"/>
            <a:ext cx="2633663" cy="1449388"/>
            <a:chOff x="0" y="0"/>
            <a:chExt cx="2633661" cy="1449387"/>
          </a:xfrm>
        </p:grpSpPr>
        <p:sp>
          <p:nvSpPr>
            <p:cNvPr id="1559" name="Rectangle 14"/>
            <p:cNvSpPr/>
            <p:nvPr/>
          </p:nvSpPr>
          <p:spPr>
            <a:xfrm>
              <a:off x="0" y="302880"/>
              <a:ext cx="1550988" cy="66126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0" name="Text Box 15"/>
            <p:cNvSpPr txBox="1"/>
            <p:nvPr/>
          </p:nvSpPr>
          <p:spPr>
            <a:xfrm>
              <a:off x="120568" y="53914"/>
              <a:ext cx="1181263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561" name="Rectangle 16"/>
            <p:cNvSpPr/>
            <p:nvPr/>
          </p:nvSpPr>
          <p:spPr>
            <a:xfrm>
              <a:off x="-1" y="302880"/>
              <a:ext cx="2166939" cy="724695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2" name="AutoShape 17"/>
            <p:cNvSpPr/>
            <p:nvPr/>
          </p:nvSpPr>
          <p:spPr>
            <a:xfrm>
              <a:off x="0" y="0"/>
              <a:ext cx="1274763" cy="93877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3" name="Rectangle 18"/>
            <p:cNvSpPr/>
            <p:nvPr/>
          </p:nvSpPr>
          <p:spPr>
            <a:xfrm>
              <a:off x="0" y="350453"/>
              <a:ext cx="1550988" cy="596249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4" name="Text Box 19"/>
            <p:cNvSpPr txBox="1"/>
            <p:nvPr/>
          </p:nvSpPr>
          <p:spPr>
            <a:xfrm>
              <a:off x="231377" y="17442"/>
              <a:ext cx="634207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الخليقة</a:t>
              </a:r>
            </a:p>
          </p:txBody>
        </p:sp>
        <p:sp>
          <p:nvSpPr>
            <p:cNvPr id="1565" name="Line 20"/>
            <p:cNvSpPr/>
            <p:nvPr/>
          </p:nvSpPr>
          <p:spPr>
            <a:xfrm>
              <a:off x="0" y="217249"/>
              <a:ext cx="1588" cy="746896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6" name="Line 21"/>
            <p:cNvSpPr/>
            <p:nvPr/>
          </p:nvSpPr>
          <p:spPr>
            <a:xfrm>
              <a:off x="1252536" y="291780"/>
              <a:ext cx="679451" cy="1586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7" name="Rectangle 22"/>
            <p:cNvSpPr/>
            <p:nvPr/>
          </p:nvSpPr>
          <p:spPr>
            <a:xfrm>
              <a:off x="233361" y="518544"/>
              <a:ext cx="1550988" cy="683465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8" name="Text Box 23"/>
            <p:cNvSpPr txBox="1"/>
            <p:nvPr/>
          </p:nvSpPr>
          <p:spPr>
            <a:xfrm>
              <a:off x="347581" y="291780"/>
              <a:ext cx="118126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569" name="Rectangle 24"/>
            <p:cNvSpPr/>
            <p:nvPr/>
          </p:nvSpPr>
          <p:spPr>
            <a:xfrm>
              <a:off x="233361" y="518544"/>
              <a:ext cx="2166938" cy="746896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0" name="AutoShape 25"/>
            <p:cNvSpPr/>
            <p:nvPr/>
          </p:nvSpPr>
          <p:spPr>
            <a:xfrm>
              <a:off x="233361" y="217249"/>
              <a:ext cx="1252540" cy="95938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1" name="Rectangle 26"/>
            <p:cNvSpPr/>
            <p:nvPr/>
          </p:nvSpPr>
          <p:spPr>
            <a:xfrm>
              <a:off x="265111" y="559774"/>
              <a:ext cx="1550988" cy="618449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2" name="Text Box 27"/>
            <p:cNvSpPr txBox="1"/>
            <p:nvPr/>
          </p:nvSpPr>
          <p:spPr>
            <a:xfrm>
              <a:off x="508712" y="244207"/>
              <a:ext cx="514512" cy="229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إبراهيم</a:t>
              </a:r>
            </a:p>
          </p:txBody>
        </p:sp>
        <p:sp>
          <p:nvSpPr>
            <p:cNvPr id="1573" name="Line 28"/>
            <p:cNvSpPr/>
            <p:nvPr/>
          </p:nvSpPr>
          <p:spPr>
            <a:xfrm>
              <a:off x="233361" y="455113"/>
              <a:ext cx="1588" cy="724695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4" name="Line 29"/>
            <p:cNvSpPr/>
            <p:nvPr/>
          </p:nvSpPr>
          <p:spPr>
            <a:xfrm>
              <a:off x="1485899" y="518544"/>
              <a:ext cx="681038" cy="1587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5" name="Rectangle 30"/>
            <p:cNvSpPr/>
            <p:nvPr/>
          </p:nvSpPr>
          <p:spPr>
            <a:xfrm>
              <a:off x="466724" y="724693"/>
              <a:ext cx="1530351" cy="661264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FFD34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6" name="Text Box 31"/>
            <p:cNvSpPr txBox="1"/>
            <p:nvPr/>
          </p:nvSpPr>
          <p:spPr>
            <a:xfrm>
              <a:off x="574593" y="507444"/>
              <a:ext cx="118126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 rtl="0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t>ABRAHAM</a:t>
              </a:r>
            </a:p>
          </p:txBody>
        </p:sp>
        <p:sp>
          <p:nvSpPr>
            <p:cNvPr id="1577" name="Rectangle 32"/>
            <p:cNvSpPr/>
            <p:nvPr/>
          </p:nvSpPr>
          <p:spPr>
            <a:xfrm>
              <a:off x="466724" y="724693"/>
              <a:ext cx="2166938" cy="724695"/>
            </a:xfrm>
            <a:prstGeom prst="rect">
              <a:avLst/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8" name="AutoShape 33"/>
            <p:cNvSpPr/>
            <p:nvPr/>
          </p:nvSpPr>
          <p:spPr>
            <a:xfrm>
              <a:off x="466724" y="455113"/>
              <a:ext cx="1254127" cy="93877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9" name="Text Box 34"/>
            <p:cNvSpPr txBox="1"/>
            <p:nvPr/>
          </p:nvSpPr>
          <p:spPr>
            <a:xfrm>
              <a:off x="744508" y="474142"/>
              <a:ext cx="628707" cy="233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sz="1400" b="1">
                  <a:solidFill>
                    <a:schemeClr val="accent2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   يوسف</a:t>
              </a:r>
            </a:p>
          </p:txBody>
        </p:sp>
        <p:sp>
          <p:nvSpPr>
            <p:cNvPr id="1580" name="Line 35"/>
            <p:cNvSpPr/>
            <p:nvPr/>
          </p:nvSpPr>
          <p:spPr>
            <a:xfrm>
              <a:off x="466724" y="694563"/>
              <a:ext cx="1588" cy="746896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1" name="Line 36"/>
            <p:cNvSpPr/>
            <p:nvPr/>
          </p:nvSpPr>
          <p:spPr>
            <a:xfrm>
              <a:off x="1711324" y="729451"/>
              <a:ext cx="701676" cy="1586"/>
            </a:xfrm>
            <a:prstGeom prst="line">
              <a:avLst/>
            </a:prstGeom>
            <a:noFill/>
            <a:ln w="31750" cap="flat">
              <a:solidFill>
                <a:srgbClr val="1A000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2" name="Rectangle 37"/>
            <p:cNvSpPr/>
            <p:nvPr/>
          </p:nvSpPr>
          <p:spPr>
            <a:xfrm>
              <a:off x="492124" y="750065"/>
              <a:ext cx="1570038" cy="673951"/>
            </a:xfrm>
            <a:prstGeom prst="rect">
              <a:avLst/>
            </a:prstGeom>
            <a:solidFill>
              <a:srgbClr val="FFD34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600" b="1">
                  <a:solidFill>
                    <a:srgbClr val="00DFC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84" name="Text Box 38"/>
          <p:cNvSpPr txBox="1"/>
          <p:nvPr/>
        </p:nvSpPr>
        <p:spPr>
          <a:xfrm>
            <a:off x="3382963" y="1576387"/>
            <a:ext cx="2406649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0">
              <a:defRPr/>
            </a:pPr>
            <a:r>
              <a:rPr dirty="0" err="1"/>
              <a:t>العبودية</a:t>
            </a:r>
            <a:r>
              <a:rPr dirty="0"/>
              <a:t> </a:t>
            </a:r>
          </a:p>
        </p:txBody>
      </p:sp>
      <p:sp>
        <p:nvSpPr>
          <p:cNvPr id="1585" name="Text Box 39"/>
          <p:cNvSpPr txBox="1"/>
          <p:nvPr/>
        </p:nvSpPr>
        <p:spPr>
          <a:xfrm>
            <a:off x="4845051" y="1017587"/>
            <a:ext cx="1363512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>
            <a:lvl1pPr defTabSz="914400"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>
              <a:defRPr/>
            </a:pPr>
            <a:r>
              <a:rPr lang="ar-LB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</a:effectLst>
              </a:rPr>
              <a:t>~2000 ق.</a:t>
            </a:r>
            <a:r>
              <a:rPr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</a:effectLst>
              </a:rPr>
              <a:t> م</a:t>
            </a:r>
          </a:p>
        </p:txBody>
      </p:sp>
      <p:sp>
        <p:nvSpPr>
          <p:cNvPr id="1586" name="Text Box 40"/>
          <p:cNvSpPr txBox="1"/>
          <p:nvPr/>
        </p:nvSpPr>
        <p:spPr>
          <a:xfrm>
            <a:off x="8617962" y="6438424"/>
            <a:ext cx="2281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2</a:t>
            </a:r>
          </a:p>
        </p:txBody>
      </p:sp>
      <p:sp>
        <p:nvSpPr>
          <p:cNvPr id="42" name="Text Box 48"/>
          <p:cNvSpPr txBox="1"/>
          <p:nvPr/>
        </p:nvSpPr>
        <p:spPr>
          <a:xfrm>
            <a:off x="7228804" y="6182926"/>
            <a:ext cx="1488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914400" rtl="0">
              <a:spcBef>
                <a:spcPts val="70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LB" dirty="0"/>
              <a:t> دليل الدراسة ص. 42-45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" grpId="3" animBg="1" advAuto="0"/>
      <p:bldP spid="1584" grpId="2" animBg="1" advAuto="0"/>
      <p:bldP spid="1585" grpId="1" animBg="1" advAuto="0"/>
    </p:bldLst>
  </p:timing>
</p:sld>
</file>

<file path=ppt/theme/theme1.xml><?xml version="1.0" encoding="utf-8"?>
<a:theme xmlns:a="http://schemas.openxmlformats.org/drawingml/2006/main" name="untitled 2">
  <a:themeElements>
    <a:clrScheme name="untitled 2">
      <a:dk1>
        <a:srgbClr val="1A0004"/>
      </a:dk1>
      <a:lt1>
        <a:srgbClr val="474747"/>
      </a:lt1>
      <a:dk2>
        <a:srgbClr val="A7A7A7"/>
      </a:dk2>
      <a:lt2>
        <a:srgbClr val="535353"/>
      </a:lt2>
      <a:accent1>
        <a:srgbClr val="114FFB"/>
      </a:accent1>
      <a:accent2>
        <a:srgbClr val="790015"/>
      </a:accent2>
      <a:accent3>
        <a:srgbClr val="B1B1B1"/>
      </a:accent3>
      <a:accent4>
        <a:srgbClr val="140003"/>
      </a:accent4>
      <a:accent5>
        <a:srgbClr val="AAB2FD"/>
      </a:accent5>
      <a:accent6>
        <a:srgbClr val="6D0012"/>
      </a:accent6>
      <a:hlink>
        <a:srgbClr val="0000FF"/>
      </a:hlink>
      <a:folHlink>
        <a:srgbClr val="FF00FF"/>
      </a:folHlink>
    </a:clrScheme>
    <a:fontScheme name="untitled 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titled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474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0004"/>
            </a:solidFill>
            <a:effectLst/>
            <a:uFillTx/>
            <a:latin typeface="Times Roman"/>
            <a:ea typeface="Times Roman"/>
            <a:cs typeface="Times Roman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0004"/>
            </a:solidFill>
            <a:effectLst/>
            <a:uFillTx/>
            <a:latin typeface="Times Roman"/>
            <a:ea typeface="Times Roman"/>
            <a:cs typeface="Times Roman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untitled 2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0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titled 2">
  <a:themeElements>
    <a:clrScheme name="untitled 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14FFB"/>
      </a:accent1>
      <a:accent2>
        <a:srgbClr val="790015"/>
      </a:accent2>
      <a:accent3>
        <a:srgbClr val="B1B1B1"/>
      </a:accent3>
      <a:accent4>
        <a:srgbClr val="140003"/>
      </a:accent4>
      <a:accent5>
        <a:srgbClr val="AAB2FD"/>
      </a:accent5>
      <a:accent6>
        <a:srgbClr val="6D0012"/>
      </a:accent6>
      <a:hlink>
        <a:srgbClr val="0000FF"/>
      </a:hlink>
      <a:folHlink>
        <a:srgbClr val="FF00FF"/>
      </a:folHlink>
    </a:clrScheme>
    <a:fontScheme name="untitled 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titled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474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0004"/>
            </a:solidFill>
            <a:effectLst/>
            <a:uFillTx/>
            <a:latin typeface="Times Roman"/>
            <a:ea typeface="Times Roman"/>
            <a:cs typeface="Times Roman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0004"/>
            </a:solidFill>
            <a:effectLst/>
            <a:uFillTx/>
            <a:latin typeface="Times Roman"/>
            <a:ea typeface="Times Roman"/>
            <a:cs typeface="Times Roman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2778</Words>
  <Application>Microsoft Macintosh PowerPoint</Application>
  <PresentationFormat>On-screen Show (4:3)</PresentationFormat>
  <Paragraphs>376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Kosher-Normal</vt:lpstr>
      <vt:lpstr>ＭＳ Ｐゴシック</vt:lpstr>
      <vt:lpstr>Times</vt:lpstr>
      <vt:lpstr>Times Roman</vt:lpstr>
      <vt:lpstr>Arial</vt:lpstr>
      <vt:lpstr>Calibri</vt:lpstr>
      <vt:lpstr>Comic Sans MS</vt:lpstr>
      <vt:lpstr>Helvetica</vt:lpstr>
      <vt:lpstr>Monotype Sorts</vt:lpstr>
      <vt:lpstr>Times New Roman</vt:lpstr>
      <vt:lpstr>Webdings</vt:lpstr>
      <vt:lpstr>untitled 2</vt:lpstr>
      <vt:lpstr>1_untitled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الكتاب المقدس بشكل أساسي • BibleStudyDownloads.org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Rick Griffith</cp:lastModifiedBy>
  <cp:revision>151</cp:revision>
  <dcterms:modified xsi:type="dcterms:W3CDTF">2023-11-03T12:38:43Z</dcterms:modified>
</cp:coreProperties>
</file>